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26"/>
  </p:notesMasterIdLst>
  <p:sldIdLst>
    <p:sldId id="270" r:id="rId3"/>
    <p:sldId id="257" r:id="rId4"/>
    <p:sldId id="288" r:id="rId5"/>
    <p:sldId id="289" r:id="rId6"/>
    <p:sldId id="287" r:id="rId7"/>
    <p:sldId id="275" r:id="rId8"/>
    <p:sldId id="272" r:id="rId9"/>
    <p:sldId id="271" r:id="rId10"/>
    <p:sldId id="274" r:id="rId11"/>
    <p:sldId id="276" r:id="rId12"/>
    <p:sldId id="258" r:id="rId13"/>
    <p:sldId id="277" r:id="rId14"/>
    <p:sldId id="269" r:id="rId15"/>
    <p:sldId id="280" r:id="rId16"/>
    <p:sldId id="281" r:id="rId17"/>
    <p:sldId id="282" r:id="rId18"/>
    <p:sldId id="283" r:id="rId19"/>
    <p:sldId id="284" r:id="rId20"/>
    <p:sldId id="285" r:id="rId21"/>
    <p:sldId id="286" r:id="rId22"/>
    <p:sldId id="307" r:id="rId23"/>
    <p:sldId id="306" r:id="rId24"/>
    <p:sldId id="263" r:id="rId2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23" userDrawn="1">
          <p15:clr>
            <a:srgbClr val="A4A3A4"/>
          </p15:clr>
        </p15:guide>
        <p15:guide id="2" orient="horz" pos="4269" userDrawn="1">
          <p15:clr>
            <a:srgbClr val="A4A3A4"/>
          </p15:clr>
        </p15:guide>
        <p15:guide id="3" pos="3817" userDrawn="1">
          <p15:clr>
            <a:srgbClr val="A4A3A4"/>
          </p15:clr>
        </p15:guide>
        <p15:guide id="4" orient="horz" pos="550" userDrawn="1">
          <p15:clr>
            <a:srgbClr val="A4A3A4"/>
          </p15:clr>
        </p15:guide>
        <p15:guide id="5" orient="horz" pos="1548" userDrawn="1">
          <p15:clr>
            <a:srgbClr val="A4A3A4"/>
          </p15:clr>
        </p15:guide>
        <p15:guide id="6" pos="574" userDrawn="1">
          <p15:clr>
            <a:srgbClr val="A4A3A4"/>
          </p15:clr>
        </p15:guide>
        <p15:guide id="7" orient="horz" pos="1298" userDrawn="1">
          <p15:clr>
            <a:srgbClr val="A4A3A4"/>
          </p15:clr>
        </p15:guide>
        <p15:guide id="8" orient="horz" pos="1865" userDrawn="1">
          <p15:clr>
            <a:srgbClr val="A4A3A4"/>
          </p15:clr>
        </p15:guide>
        <p15:guide id="9" orient="horz" pos="3770" userDrawn="1">
          <p15:clr>
            <a:srgbClr val="A4A3A4"/>
          </p15:clr>
        </p15:guide>
        <p15:guide id="10" orient="horz" pos="4156" userDrawn="1">
          <p15:clr>
            <a:srgbClr val="A4A3A4"/>
          </p15:clr>
        </p15:guide>
        <p15:guide id="11" orient="horz" pos="3929" userDrawn="1">
          <p15:clr>
            <a:srgbClr val="A4A3A4"/>
          </p15:clr>
        </p15:guide>
        <p15:guide id="12" pos="234" userDrawn="1">
          <p15:clr>
            <a:srgbClr val="A4A3A4"/>
          </p15:clr>
        </p15:guide>
        <p15:guide id="13" pos="2479" userDrawn="1">
          <p15:clr>
            <a:srgbClr val="A4A3A4"/>
          </p15:clr>
        </p15:guide>
        <p15:guide id="14" pos="5201" userDrawn="1">
          <p15:clr>
            <a:srgbClr val="A4A3A4"/>
          </p15:clr>
        </p15:guide>
        <p15:guide id="15"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981"/>
    <p:restoredTop sz="96256"/>
  </p:normalViewPr>
  <p:slideViewPr>
    <p:cSldViewPr snapToGrid="0" snapToObjects="1">
      <p:cViewPr varScale="1">
        <p:scale>
          <a:sx n="67" d="100"/>
          <a:sy n="67" d="100"/>
        </p:scale>
        <p:origin x="372" y="66"/>
      </p:cViewPr>
      <p:guideLst>
        <p:guide pos="7423"/>
        <p:guide orient="horz" pos="4269"/>
        <p:guide pos="3817"/>
        <p:guide orient="horz" pos="550"/>
        <p:guide orient="horz" pos="1548"/>
        <p:guide pos="574"/>
        <p:guide orient="horz" pos="1298"/>
        <p:guide orient="horz" pos="1865"/>
        <p:guide orient="horz" pos="3770"/>
        <p:guide orient="horz" pos="4156"/>
        <p:guide orient="horz" pos="3929"/>
        <p:guide pos="234"/>
        <p:guide pos="2479"/>
        <p:guide pos="5201"/>
        <p:guide orient="horz" pos="3997"/>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jpeg"/><Relationship Id="rId4"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259456-90B1-47BC-A076-18B560FDAC6F}" type="doc">
      <dgm:prSet loTypeId="urn:microsoft.com/office/officeart/2005/8/layout/hList7#2" loCatId="picture" qsTypeId="urn:microsoft.com/office/officeart/2005/8/quickstyle/3d7" qsCatId="3D" csTypeId="urn:microsoft.com/office/officeart/2005/8/colors/accent1_4" csCatId="accent1" phldr="1"/>
      <dgm:spPr/>
      <dgm:t>
        <a:bodyPr/>
        <a:lstStyle/>
        <a:p>
          <a:endParaRPr lang="it-IT"/>
        </a:p>
      </dgm:t>
    </dgm:pt>
    <dgm:pt modelId="{53A8C82E-8272-41EF-A740-28EBF5A1F6C3}">
      <dgm:prSet phldrT="[Testo]"/>
      <dgm:spPr>
        <a:xfrm>
          <a:off x="0" y="0"/>
          <a:ext cx="2358313" cy="4407090"/>
        </a:xfrm>
        <a:prstGeom prst="roundRect">
          <a:avLst>
            <a:gd name="adj" fmla="val 10000"/>
          </a:avLst>
        </a:prstGeom>
        <a:solidFill>
          <a:srgbClr val="8DC5FF">
            <a:shade val="50000"/>
            <a:hueOff val="0"/>
            <a:satOff val="0"/>
            <a:lumOff val="0"/>
            <a:alphaOff val="0"/>
          </a:srgb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gm:spPr>
      <dgm:t>
        <a:bodyPr/>
        <a:lstStyle/>
        <a:p>
          <a:r>
            <a:rPr lang="fi-FI">
              <a:solidFill>
                <a:srgbClr val="000000"/>
              </a:solidFill>
              <a:latin typeface="Gill Sans"/>
            </a:rPr>
            <a:t>ratkaistaan ongelmat</a:t>
          </a:r>
        </a:p>
      </dgm:t>
    </dgm:pt>
    <dgm:pt modelId="{D174F1F8-DD56-49A2-B9D9-8E7068733C26}" type="parTrans" cxnId="{E48D1695-2EA7-40B4-8837-13F5E88940FF}">
      <dgm:prSet/>
      <dgm:spPr/>
      <dgm:t>
        <a:bodyPr/>
        <a:lstStyle/>
        <a:p>
          <a:endParaRPr lang="it-IT"/>
        </a:p>
      </dgm:t>
    </dgm:pt>
    <dgm:pt modelId="{C5EA05E4-700C-465E-AD2F-3B28E2E9043C}" type="sibTrans" cxnId="{E48D1695-2EA7-40B4-8837-13F5E88940FF}">
      <dgm:prSet/>
      <dgm:spPr/>
      <dgm:t>
        <a:bodyPr/>
        <a:lstStyle/>
        <a:p>
          <a:endParaRPr lang="it-IT"/>
        </a:p>
      </dgm:t>
    </dgm:pt>
    <dgm:pt modelId="{06F2DB56-2F5D-43C9-97D5-FE4774EFCAF3}">
      <dgm:prSet phldrT="[Testo]"/>
      <dgm:spPr>
        <a:xfrm>
          <a:off x="4858125" y="0"/>
          <a:ext cx="2358313" cy="4407090"/>
        </a:xfrm>
        <a:prstGeom prst="roundRect">
          <a:avLst>
            <a:gd name="adj" fmla="val 10000"/>
          </a:avLst>
        </a:prstGeom>
        <a:solidFill>
          <a:srgbClr val="8DC5FF">
            <a:shade val="50000"/>
            <a:hueOff val="162595"/>
            <a:satOff val="48997"/>
            <a:lumOff val="26394"/>
            <a:alphaOff val="0"/>
          </a:srgb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gm:spPr>
      <dgm:t>
        <a:bodyPr/>
        <a:lstStyle/>
        <a:p>
          <a:r>
            <a:rPr lang="fi-FI">
              <a:solidFill>
                <a:srgbClr val="000000"/>
              </a:solidFill>
              <a:latin typeface="Gill Sans"/>
            </a:rPr>
            <a:t>parannetaan päätöksentekotaitoja</a:t>
          </a:r>
        </a:p>
      </dgm:t>
    </dgm:pt>
    <dgm:pt modelId="{506ADBA0-05E0-43D1-9266-5726CCC78A24}" type="parTrans" cxnId="{1BF488D7-F435-4078-AAC6-719138238EAE}">
      <dgm:prSet/>
      <dgm:spPr/>
      <dgm:t>
        <a:bodyPr/>
        <a:lstStyle/>
        <a:p>
          <a:endParaRPr lang="it-IT"/>
        </a:p>
      </dgm:t>
    </dgm:pt>
    <dgm:pt modelId="{E5DB8D26-4267-43EC-8A19-644349D893AF}" type="sibTrans" cxnId="{1BF488D7-F435-4078-AAC6-719138238EAE}">
      <dgm:prSet/>
      <dgm:spPr/>
      <dgm:t>
        <a:bodyPr/>
        <a:lstStyle/>
        <a:p>
          <a:endParaRPr lang="it-IT"/>
        </a:p>
      </dgm:t>
    </dgm:pt>
    <dgm:pt modelId="{17F99DF0-76D2-4680-A9AF-FCF647AD93FD}">
      <dgm:prSet phldrT="[Testo]"/>
      <dgm:spPr>
        <a:xfrm>
          <a:off x="7287188" y="0"/>
          <a:ext cx="2358313" cy="4407090"/>
        </a:xfrm>
        <a:prstGeom prst="roundRect">
          <a:avLst>
            <a:gd name="adj" fmla="val 10000"/>
          </a:avLst>
        </a:prstGeom>
        <a:solidFill>
          <a:srgbClr val="8DC5FF">
            <a:shade val="50000"/>
            <a:hueOff val="162595"/>
            <a:satOff val="48997"/>
            <a:lumOff val="26394"/>
            <a:alphaOff val="0"/>
          </a:srgb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gm:spPr>
      <dgm:t>
        <a:bodyPr/>
        <a:lstStyle/>
        <a:p>
          <a:r>
            <a:rPr lang="fi-FI">
              <a:solidFill>
                <a:srgbClr val="000000"/>
              </a:solidFill>
              <a:latin typeface="Gill Sans"/>
            </a:rPr>
            <a:t>nähdään asiat eri kulmista</a:t>
          </a:r>
        </a:p>
      </dgm:t>
    </dgm:pt>
    <dgm:pt modelId="{34BF7F59-57CB-4DC1-88C4-72249BC1357A}" type="parTrans" cxnId="{A614F025-2DDE-4721-9088-22D942B65DAC}">
      <dgm:prSet/>
      <dgm:spPr/>
      <dgm:t>
        <a:bodyPr/>
        <a:lstStyle/>
        <a:p>
          <a:endParaRPr lang="it-IT"/>
        </a:p>
      </dgm:t>
    </dgm:pt>
    <dgm:pt modelId="{9210A5F2-8AFE-4F43-9AE7-19542B763CB8}" type="sibTrans" cxnId="{A614F025-2DDE-4721-9088-22D942B65DAC}">
      <dgm:prSet/>
      <dgm:spPr/>
      <dgm:t>
        <a:bodyPr/>
        <a:lstStyle/>
        <a:p>
          <a:endParaRPr lang="it-IT"/>
        </a:p>
      </dgm:t>
    </dgm:pt>
    <dgm:pt modelId="{EA84B124-D325-486C-9B47-BB5AC14D3E2E}">
      <dgm:prSet phldrT="[Testo]"/>
      <dgm:spPr>
        <a:xfrm>
          <a:off x="9716250" y="0"/>
          <a:ext cx="2358313" cy="4407090"/>
        </a:xfrm>
        <a:prstGeom prst="roundRect">
          <a:avLst>
            <a:gd name="adj" fmla="val 10000"/>
          </a:avLst>
        </a:prstGeom>
        <a:solidFill>
          <a:srgbClr val="8DC5FF">
            <a:shade val="50000"/>
            <a:hueOff val="81297"/>
            <a:satOff val="24498"/>
            <a:lumOff val="13197"/>
            <a:alphaOff val="0"/>
          </a:srgb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gm:spPr>
      <dgm:t>
        <a:bodyPr/>
        <a:lstStyle/>
        <a:p>
          <a:r>
            <a:rPr lang="fi-FI">
              <a:solidFill>
                <a:srgbClr val="000000"/>
              </a:solidFill>
              <a:latin typeface="Gill Sans"/>
            </a:rPr>
            <a:t>ajatellaan totutusta poikkeavasti</a:t>
          </a:r>
        </a:p>
      </dgm:t>
    </dgm:pt>
    <dgm:pt modelId="{34E18434-211F-414C-90E0-8F392DBECAC7}" type="parTrans" cxnId="{2C9D1BD6-D1D6-4EE9-AF2B-93882F5885BB}">
      <dgm:prSet/>
      <dgm:spPr/>
      <dgm:t>
        <a:bodyPr/>
        <a:lstStyle/>
        <a:p>
          <a:endParaRPr lang="it-IT"/>
        </a:p>
      </dgm:t>
    </dgm:pt>
    <dgm:pt modelId="{CAF689B0-420F-4413-9592-B4AF97A6770C}" type="sibTrans" cxnId="{2C9D1BD6-D1D6-4EE9-AF2B-93882F5885BB}">
      <dgm:prSet/>
      <dgm:spPr/>
      <dgm:t>
        <a:bodyPr/>
        <a:lstStyle/>
        <a:p>
          <a:endParaRPr lang="it-IT"/>
        </a:p>
      </dgm:t>
    </dgm:pt>
    <dgm:pt modelId="{2D197DA8-8B8C-44F6-89A6-52CF81619411}">
      <dgm:prSet phldrT="[Testo]"/>
      <dgm:spPr>
        <a:xfrm>
          <a:off x="2429062" y="0"/>
          <a:ext cx="2358313" cy="4407090"/>
        </a:xfrm>
        <a:prstGeom prst="roundRect">
          <a:avLst>
            <a:gd name="adj" fmla="val 10000"/>
          </a:avLst>
        </a:prstGeom>
        <a:solidFill>
          <a:srgbClr val="8DC5FF">
            <a:shade val="50000"/>
            <a:hueOff val="81297"/>
            <a:satOff val="24498"/>
            <a:lumOff val="13197"/>
            <a:alphaOff val="0"/>
          </a:srgb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gm:spPr>
      <dgm:t>
        <a:bodyPr/>
        <a:lstStyle/>
        <a:p>
          <a:r>
            <a:rPr lang="fi-FI">
              <a:solidFill>
                <a:srgbClr val="000000"/>
              </a:solidFill>
              <a:latin typeface="Gill Sans"/>
            </a:rPr>
            <a:t>etsitään innovatiiviset ratkaisut</a:t>
          </a:r>
        </a:p>
      </dgm:t>
    </dgm:pt>
    <dgm:pt modelId="{4DB1ACA3-5316-41A2-AB5F-0A719BFF7C57}" type="sibTrans" cxnId="{3769698E-6AD9-40D6-825D-E7B30029755D}">
      <dgm:prSet/>
      <dgm:spPr/>
      <dgm:t>
        <a:bodyPr/>
        <a:lstStyle/>
        <a:p>
          <a:endParaRPr lang="it-IT"/>
        </a:p>
      </dgm:t>
    </dgm:pt>
    <dgm:pt modelId="{771ECD8A-7D24-4D96-8F12-0AF0713B278A}" type="parTrans" cxnId="{3769698E-6AD9-40D6-825D-E7B30029755D}">
      <dgm:prSet/>
      <dgm:spPr/>
      <dgm:t>
        <a:bodyPr/>
        <a:lstStyle/>
        <a:p>
          <a:endParaRPr lang="it-IT"/>
        </a:p>
      </dgm:t>
    </dgm:pt>
    <dgm:pt modelId="{4CED924E-3C14-476F-B8B8-CAAC798DF4C9}" type="pres">
      <dgm:prSet presAssocID="{FE259456-90B1-47BC-A076-18B560FDAC6F}" presName="Name0" presStyleCnt="0">
        <dgm:presLayoutVars>
          <dgm:dir/>
          <dgm:resizeHandles val="exact"/>
        </dgm:presLayoutVars>
      </dgm:prSet>
      <dgm:spPr/>
      <dgm:t>
        <a:bodyPr/>
        <a:lstStyle/>
        <a:p>
          <a:endParaRPr lang="en-US"/>
        </a:p>
      </dgm:t>
    </dgm:pt>
    <dgm:pt modelId="{FC83EBFA-7AD2-4D2A-B602-185DEF7316C1}" type="pres">
      <dgm:prSet presAssocID="{FE259456-90B1-47BC-A076-18B560FDAC6F}" presName="fgShape" presStyleLbl="fgShp" presStyleIdx="0" presStyleCnt="1"/>
      <dgm:spPr>
        <a:xfrm>
          <a:off x="482982" y="3525672"/>
          <a:ext cx="11108598" cy="661063"/>
        </a:xfrm>
        <a:prstGeom prst="leftRightArrow">
          <a:avLst/>
        </a:prstGeom>
        <a:solidFill>
          <a:srgbClr val="8DC5FF">
            <a:tint val="55000"/>
            <a:hueOff val="0"/>
            <a:satOff val="0"/>
            <a:lumOff val="0"/>
            <a:alphaOff val="0"/>
          </a:srgbClr>
        </a:solidFill>
        <a:ln>
          <a:noFill/>
        </a:ln>
        <a:effectLst/>
        <a:sp3d z="57200" extrusionH="600" contourW="3000" prstMaterial="plastic">
          <a:bevelT w="80600" h="18600" prst="relaxedInset"/>
          <a:bevelB w="80600" h="8600" prst="relaxedInset"/>
        </a:sp3d>
      </dgm:spPr>
    </dgm:pt>
    <dgm:pt modelId="{1AECB8FD-C24D-405B-B0F9-01CA1E5B859F}" type="pres">
      <dgm:prSet presAssocID="{FE259456-90B1-47BC-A076-18B560FDAC6F}" presName="linComp" presStyleCnt="0"/>
      <dgm:spPr/>
    </dgm:pt>
    <dgm:pt modelId="{261C5F00-489E-4304-B32A-DF18799FBDE7}" type="pres">
      <dgm:prSet presAssocID="{53A8C82E-8272-41EF-A740-28EBF5A1F6C3}" presName="compNode" presStyleCnt="0"/>
      <dgm:spPr/>
    </dgm:pt>
    <dgm:pt modelId="{3B10EC51-BCEF-4B52-BD33-B894322F321B}" type="pres">
      <dgm:prSet presAssocID="{53A8C82E-8272-41EF-A740-28EBF5A1F6C3}" presName="bkgdShape" presStyleLbl="node1" presStyleIdx="0" presStyleCnt="5"/>
      <dgm:spPr/>
      <dgm:t>
        <a:bodyPr/>
        <a:lstStyle/>
        <a:p>
          <a:endParaRPr lang="en-US"/>
        </a:p>
      </dgm:t>
    </dgm:pt>
    <dgm:pt modelId="{26C61586-4F10-4546-9D9C-E309BDDBF3FF}" type="pres">
      <dgm:prSet presAssocID="{53A8C82E-8272-41EF-A740-28EBF5A1F6C3}" presName="nodeTx" presStyleLbl="node1" presStyleIdx="0" presStyleCnt="5">
        <dgm:presLayoutVars>
          <dgm:bulletEnabled val="1"/>
        </dgm:presLayoutVars>
      </dgm:prSet>
      <dgm:spPr/>
      <dgm:t>
        <a:bodyPr/>
        <a:lstStyle/>
        <a:p>
          <a:endParaRPr lang="en-US"/>
        </a:p>
      </dgm:t>
    </dgm:pt>
    <dgm:pt modelId="{23C5E1CB-0E9D-4E56-9FA6-0F0F79751277}" type="pres">
      <dgm:prSet presAssocID="{53A8C82E-8272-41EF-A740-28EBF5A1F6C3}" presName="invisiNode" presStyleLbl="node1" presStyleIdx="0" presStyleCnt="5"/>
      <dgm:spPr/>
    </dgm:pt>
    <dgm:pt modelId="{98E4DD41-730D-490B-8E5F-0E58449BE78A}" type="pres">
      <dgm:prSet presAssocID="{53A8C82E-8272-41EF-A740-28EBF5A1F6C3}" presName="imagNode" presStyleLbl="fgImgPlace1" presStyleIdx="0" presStyleCnt="5"/>
      <dgm:spPr>
        <a:xfrm>
          <a:off x="445376" y="264425"/>
          <a:ext cx="1467560" cy="1467560"/>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0000" r="-40000"/>
          </a:stretch>
        </a:blipFill>
        <a:ln>
          <a:noFill/>
        </a:ln>
        <a:effectLst>
          <a:outerShdw blurRad="40000" dist="20000" dir="5400000" rotWithShape="0">
            <a:srgbClr val="000000">
              <a:alpha val="38000"/>
            </a:srgbClr>
          </a:outerShdw>
        </a:effectLst>
        <a:sp3d z="57200" extrusionH="10600" prstMaterial="plastic">
          <a:bevelT w="101600" h="8600" prst="relaxedInset"/>
          <a:bevelB w="8600" h="8600" prst="relaxedInset"/>
        </a:sp3d>
      </dgm:spPr>
    </dgm:pt>
    <dgm:pt modelId="{5B182EC3-2837-4A16-ACD3-4F7A7907653A}" type="pres">
      <dgm:prSet presAssocID="{C5EA05E4-700C-465E-AD2F-3B28E2E9043C}" presName="sibTrans" presStyleLbl="sibTrans2D1" presStyleIdx="0" presStyleCnt="0"/>
      <dgm:spPr/>
      <dgm:t>
        <a:bodyPr/>
        <a:lstStyle/>
        <a:p>
          <a:endParaRPr lang="en-US"/>
        </a:p>
      </dgm:t>
    </dgm:pt>
    <dgm:pt modelId="{548D5217-3644-4CF1-8A2B-5729AC660E9E}" type="pres">
      <dgm:prSet presAssocID="{2D197DA8-8B8C-44F6-89A6-52CF81619411}" presName="compNode" presStyleCnt="0"/>
      <dgm:spPr/>
    </dgm:pt>
    <dgm:pt modelId="{471B9FD1-C955-47CF-AAFA-7823EF12D64E}" type="pres">
      <dgm:prSet presAssocID="{2D197DA8-8B8C-44F6-89A6-52CF81619411}" presName="bkgdShape" presStyleLbl="node1" presStyleIdx="1" presStyleCnt="5"/>
      <dgm:spPr/>
      <dgm:t>
        <a:bodyPr/>
        <a:lstStyle/>
        <a:p>
          <a:endParaRPr lang="en-US"/>
        </a:p>
      </dgm:t>
    </dgm:pt>
    <dgm:pt modelId="{00CA1D7B-6BC9-4789-A0C9-D21CF7F63664}" type="pres">
      <dgm:prSet presAssocID="{2D197DA8-8B8C-44F6-89A6-52CF81619411}" presName="nodeTx" presStyleLbl="node1" presStyleIdx="1" presStyleCnt="5">
        <dgm:presLayoutVars>
          <dgm:bulletEnabled val="1"/>
        </dgm:presLayoutVars>
      </dgm:prSet>
      <dgm:spPr/>
      <dgm:t>
        <a:bodyPr/>
        <a:lstStyle/>
        <a:p>
          <a:endParaRPr lang="en-US"/>
        </a:p>
      </dgm:t>
    </dgm:pt>
    <dgm:pt modelId="{036D1712-D53B-463A-AA3D-9D1EA31E5DB9}" type="pres">
      <dgm:prSet presAssocID="{2D197DA8-8B8C-44F6-89A6-52CF81619411}" presName="invisiNode" presStyleLbl="node1" presStyleIdx="1" presStyleCnt="5"/>
      <dgm:spPr/>
    </dgm:pt>
    <dgm:pt modelId="{4F437FD1-F0C4-4978-A6A3-DC205B254FA8}" type="pres">
      <dgm:prSet presAssocID="{2D197DA8-8B8C-44F6-89A6-52CF81619411}" presName="imagNode" presStyleLbl="fgImgPlace1" presStyleIdx="1" presStyleCnt="5"/>
      <dgm:spPr>
        <a:xfrm>
          <a:off x="2874438" y="264425"/>
          <a:ext cx="1467560" cy="1467560"/>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a:noFill/>
        </a:ln>
        <a:effectLst>
          <a:outerShdw blurRad="40000" dist="20000" dir="5400000" rotWithShape="0">
            <a:srgbClr val="000000">
              <a:alpha val="38000"/>
            </a:srgbClr>
          </a:outerShdw>
        </a:effectLst>
        <a:sp3d z="57200" extrusionH="10600" prstMaterial="plastic">
          <a:bevelT w="101600" h="8600" prst="relaxedInset"/>
          <a:bevelB w="8600" h="8600" prst="relaxedInset"/>
        </a:sp3d>
      </dgm:spPr>
    </dgm:pt>
    <dgm:pt modelId="{45D39A59-A5D4-4E4C-8E7B-5A2DA53F7005}" type="pres">
      <dgm:prSet presAssocID="{4DB1ACA3-5316-41A2-AB5F-0A719BFF7C57}" presName="sibTrans" presStyleLbl="sibTrans2D1" presStyleIdx="0" presStyleCnt="0"/>
      <dgm:spPr/>
      <dgm:t>
        <a:bodyPr/>
        <a:lstStyle/>
        <a:p>
          <a:endParaRPr lang="en-US"/>
        </a:p>
      </dgm:t>
    </dgm:pt>
    <dgm:pt modelId="{492644EB-98B1-410D-80F1-C5F57CE040F8}" type="pres">
      <dgm:prSet presAssocID="{06F2DB56-2F5D-43C9-97D5-FE4774EFCAF3}" presName="compNode" presStyleCnt="0"/>
      <dgm:spPr/>
    </dgm:pt>
    <dgm:pt modelId="{50F208BE-733D-44AE-A079-19A35400640C}" type="pres">
      <dgm:prSet presAssocID="{06F2DB56-2F5D-43C9-97D5-FE4774EFCAF3}" presName="bkgdShape" presStyleLbl="node1" presStyleIdx="2" presStyleCnt="5"/>
      <dgm:spPr/>
      <dgm:t>
        <a:bodyPr/>
        <a:lstStyle/>
        <a:p>
          <a:endParaRPr lang="en-US"/>
        </a:p>
      </dgm:t>
    </dgm:pt>
    <dgm:pt modelId="{EE37194A-3743-415B-AEE8-B40C42871C19}" type="pres">
      <dgm:prSet presAssocID="{06F2DB56-2F5D-43C9-97D5-FE4774EFCAF3}" presName="nodeTx" presStyleLbl="node1" presStyleIdx="2" presStyleCnt="5">
        <dgm:presLayoutVars>
          <dgm:bulletEnabled val="1"/>
        </dgm:presLayoutVars>
      </dgm:prSet>
      <dgm:spPr/>
      <dgm:t>
        <a:bodyPr/>
        <a:lstStyle/>
        <a:p>
          <a:endParaRPr lang="en-US"/>
        </a:p>
      </dgm:t>
    </dgm:pt>
    <dgm:pt modelId="{AAC8A512-5AB2-4212-A112-FFB57C4FE859}" type="pres">
      <dgm:prSet presAssocID="{06F2DB56-2F5D-43C9-97D5-FE4774EFCAF3}" presName="invisiNode" presStyleLbl="node1" presStyleIdx="2" presStyleCnt="5"/>
      <dgm:spPr/>
    </dgm:pt>
    <dgm:pt modelId="{1E8C938C-B808-4BA3-9412-99FD253974D9}" type="pres">
      <dgm:prSet presAssocID="{06F2DB56-2F5D-43C9-97D5-FE4774EFCAF3}" presName="imagNode" presStyleLbl="fgImgPlace1" presStyleIdx="2" presStyleCnt="5"/>
      <dgm:spPr>
        <a:xfrm>
          <a:off x="5303501" y="264425"/>
          <a:ext cx="1467560" cy="1467560"/>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3000" r="-3000"/>
          </a:stretch>
        </a:blipFill>
        <a:ln>
          <a:noFill/>
        </a:ln>
        <a:effectLst>
          <a:outerShdw blurRad="40000" dist="20000" dir="5400000" rotWithShape="0">
            <a:srgbClr val="000000">
              <a:alpha val="38000"/>
            </a:srgbClr>
          </a:outerShdw>
        </a:effectLst>
        <a:sp3d z="57200" extrusionH="10600" prstMaterial="plastic">
          <a:bevelT w="101600" h="8600" prst="relaxedInset"/>
          <a:bevelB w="8600" h="8600" prst="relaxedInset"/>
        </a:sp3d>
      </dgm:spPr>
    </dgm:pt>
    <dgm:pt modelId="{2E1353A0-3C0A-4A61-BF10-CB9A25777CF4}" type="pres">
      <dgm:prSet presAssocID="{E5DB8D26-4267-43EC-8A19-644349D893AF}" presName="sibTrans" presStyleLbl="sibTrans2D1" presStyleIdx="0" presStyleCnt="0"/>
      <dgm:spPr/>
      <dgm:t>
        <a:bodyPr/>
        <a:lstStyle/>
        <a:p>
          <a:endParaRPr lang="en-US"/>
        </a:p>
      </dgm:t>
    </dgm:pt>
    <dgm:pt modelId="{30AAD39E-7210-46EA-8596-7889176BF1DC}" type="pres">
      <dgm:prSet presAssocID="{17F99DF0-76D2-4680-A9AF-FCF647AD93FD}" presName="compNode" presStyleCnt="0"/>
      <dgm:spPr/>
    </dgm:pt>
    <dgm:pt modelId="{206B9187-6135-4E26-87C6-180CD22669F0}" type="pres">
      <dgm:prSet presAssocID="{17F99DF0-76D2-4680-A9AF-FCF647AD93FD}" presName="bkgdShape" presStyleLbl="node1" presStyleIdx="3" presStyleCnt="5"/>
      <dgm:spPr/>
      <dgm:t>
        <a:bodyPr/>
        <a:lstStyle/>
        <a:p>
          <a:endParaRPr lang="en-US"/>
        </a:p>
      </dgm:t>
    </dgm:pt>
    <dgm:pt modelId="{CC7987F6-AE5A-4026-AC18-34B564792EDC}" type="pres">
      <dgm:prSet presAssocID="{17F99DF0-76D2-4680-A9AF-FCF647AD93FD}" presName="nodeTx" presStyleLbl="node1" presStyleIdx="3" presStyleCnt="5">
        <dgm:presLayoutVars>
          <dgm:bulletEnabled val="1"/>
        </dgm:presLayoutVars>
      </dgm:prSet>
      <dgm:spPr/>
      <dgm:t>
        <a:bodyPr/>
        <a:lstStyle/>
        <a:p>
          <a:endParaRPr lang="en-US"/>
        </a:p>
      </dgm:t>
    </dgm:pt>
    <dgm:pt modelId="{5921DF4A-74F4-4AD8-B209-10E02DB637DC}" type="pres">
      <dgm:prSet presAssocID="{17F99DF0-76D2-4680-A9AF-FCF647AD93FD}" presName="invisiNode" presStyleLbl="node1" presStyleIdx="3" presStyleCnt="5"/>
      <dgm:spPr/>
    </dgm:pt>
    <dgm:pt modelId="{BC7788AF-9B80-4F36-B0F4-ED52E7359209}" type="pres">
      <dgm:prSet presAssocID="{17F99DF0-76D2-4680-A9AF-FCF647AD93FD}" presName="imagNode" presStyleLbl="fgImgPlace1" presStyleIdx="3" presStyleCnt="5"/>
      <dgm:spPr>
        <a:xfrm>
          <a:off x="7732564" y="264425"/>
          <a:ext cx="1467560" cy="1467560"/>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39000" r="-39000"/>
          </a:stretch>
        </a:blipFill>
        <a:ln>
          <a:noFill/>
        </a:ln>
        <a:effectLst>
          <a:outerShdw blurRad="40000" dist="20000" dir="5400000" rotWithShape="0">
            <a:srgbClr val="000000">
              <a:alpha val="38000"/>
            </a:srgbClr>
          </a:outerShdw>
        </a:effectLst>
        <a:sp3d z="57200" extrusionH="10600" prstMaterial="plastic">
          <a:bevelT w="101600" h="8600" prst="relaxedInset"/>
          <a:bevelB w="8600" h="8600" prst="relaxedInset"/>
        </a:sp3d>
      </dgm:spPr>
    </dgm:pt>
    <dgm:pt modelId="{8D682D0D-6299-474D-A86C-3D273878F1E6}" type="pres">
      <dgm:prSet presAssocID="{9210A5F2-8AFE-4F43-9AE7-19542B763CB8}" presName="sibTrans" presStyleLbl="sibTrans2D1" presStyleIdx="0" presStyleCnt="0"/>
      <dgm:spPr/>
      <dgm:t>
        <a:bodyPr/>
        <a:lstStyle/>
        <a:p>
          <a:endParaRPr lang="en-US"/>
        </a:p>
      </dgm:t>
    </dgm:pt>
    <dgm:pt modelId="{CB2FFDA7-7799-49E2-8273-449A11E162AE}" type="pres">
      <dgm:prSet presAssocID="{EA84B124-D325-486C-9B47-BB5AC14D3E2E}" presName="compNode" presStyleCnt="0"/>
      <dgm:spPr/>
    </dgm:pt>
    <dgm:pt modelId="{DB9906E9-08B4-4F31-945F-49320C649ED6}" type="pres">
      <dgm:prSet presAssocID="{EA84B124-D325-486C-9B47-BB5AC14D3E2E}" presName="bkgdShape" presStyleLbl="node1" presStyleIdx="4" presStyleCnt="5"/>
      <dgm:spPr/>
      <dgm:t>
        <a:bodyPr/>
        <a:lstStyle/>
        <a:p>
          <a:endParaRPr lang="en-US"/>
        </a:p>
      </dgm:t>
    </dgm:pt>
    <dgm:pt modelId="{518FAFB8-046F-42AB-9D5E-897C811D5668}" type="pres">
      <dgm:prSet presAssocID="{EA84B124-D325-486C-9B47-BB5AC14D3E2E}" presName="nodeTx" presStyleLbl="node1" presStyleIdx="4" presStyleCnt="5">
        <dgm:presLayoutVars>
          <dgm:bulletEnabled val="1"/>
        </dgm:presLayoutVars>
      </dgm:prSet>
      <dgm:spPr/>
      <dgm:t>
        <a:bodyPr/>
        <a:lstStyle/>
        <a:p>
          <a:endParaRPr lang="en-US"/>
        </a:p>
      </dgm:t>
    </dgm:pt>
    <dgm:pt modelId="{C00E25DE-A744-43F9-99A9-83423693F65E}" type="pres">
      <dgm:prSet presAssocID="{EA84B124-D325-486C-9B47-BB5AC14D3E2E}" presName="invisiNode" presStyleLbl="node1" presStyleIdx="4" presStyleCnt="5"/>
      <dgm:spPr/>
    </dgm:pt>
    <dgm:pt modelId="{E16F4615-2DE3-41BE-BC93-6DA8584BB941}" type="pres">
      <dgm:prSet presAssocID="{EA84B124-D325-486C-9B47-BB5AC14D3E2E}" presName="imagNode" presStyleLbl="fgImgPlace1" presStyleIdx="4" presStyleCnt="5"/>
      <dgm:spPr>
        <a:xfrm>
          <a:off x="10161626" y="264425"/>
          <a:ext cx="1467560" cy="1467560"/>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26000" r="-26000"/>
          </a:stretch>
        </a:blipFill>
        <a:ln>
          <a:noFill/>
        </a:ln>
        <a:effectLst>
          <a:outerShdw blurRad="40000" dist="20000" dir="5400000" rotWithShape="0">
            <a:srgbClr val="000000">
              <a:alpha val="38000"/>
            </a:srgbClr>
          </a:outerShdw>
        </a:effectLst>
        <a:sp3d z="57200" extrusionH="10600" prstMaterial="plastic">
          <a:bevelT w="101600" h="8600" prst="relaxedInset"/>
          <a:bevelB w="8600" h="8600" prst="relaxedInset"/>
        </a:sp3d>
      </dgm:spPr>
    </dgm:pt>
  </dgm:ptLst>
  <dgm:cxnLst>
    <dgm:cxn modelId="{7B05F899-0964-45FC-B197-508F2635AFF7}" type="presOf" srcId="{2D197DA8-8B8C-44F6-89A6-52CF81619411}" destId="{00CA1D7B-6BC9-4789-A0C9-D21CF7F63664}" srcOrd="1" destOrd="0" presId="urn:microsoft.com/office/officeart/2005/8/layout/hList7#2"/>
    <dgm:cxn modelId="{0DE3DBE3-5281-49B1-BBA6-2F7E3397DA1F}" type="presOf" srcId="{EA84B124-D325-486C-9B47-BB5AC14D3E2E}" destId="{518FAFB8-046F-42AB-9D5E-897C811D5668}" srcOrd="1" destOrd="0" presId="urn:microsoft.com/office/officeart/2005/8/layout/hList7#2"/>
    <dgm:cxn modelId="{200DD684-AD3F-4B02-8C53-DBC083F53BE5}" type="presOf" srcId="{2D197DA8-8B8C-44F6-89A6-52CF81619411}" destId="{471B9FD1-C955-47CF-AAFA-7823EF12D64E}" srcOrd="0" destOrd="0" presId="urn:microsoft.com/office/officeart/2005/8/layout/hList7#2"/>
    <dgm:cxn modelId="{605B6393-237A-48BD-A974-050E30302129}" type="presOf" srcId="{E5DB8D26-4267-43EC-8A19-644349D893AF}" destId="{2E1353A0-3C0A-4A61-BF10-CB9A25777CF4}" srcOrd="0" destOrd="0" presId="urn:microsoft.com/office/officeart/2005/8/layout/hList7#2"/>
    <dgm:cxn modelId="{3211B8EC-7C76-4F7A-A5EC-552722FFBCB0}" type="presOf" srcId="{4DB1ACA3-5316-41A2-AB5F-0A719BFF7C57}" destId="{45D39A59-A5D4-4E4C-8E7B-5A2DA53F7005}" srcOrd="0" destOrd="0" presId="urn:microsoft.com/office/officeart/2005/8/layout/hList7#2"/>
    <dgm:cxn modelId="{A614F025-2DDE-4721-9088-22D942B65DAC}" srcId="{FE259456-90B1-47BC-A076-18B560FDAC6F}" destId="{17F99DF0-76D2-4680-A9AF-FCF647AD93FD}" srcOrd="3" destOrd="0" parTransId="{34BF7F59-57CB-4DC1-88C4-72249BC1357A}" sibTransId="{9210A5F2-8AFE-4F43-9AE7-19542B763CB8}"/>
    <dgm:cxn modelId="{12A3B057-D887-40E0-9C83-8378B6F7D112}" type="presOf" srcId="{53A8C82E-8272-41EF-A740-28EBF5A1F6C3}" destId="{3B10EC51-BCEF-4B52-BD33-B894322F321B}" srcOrd="0" destOrd="0" presId="urn:microsoft.com/office/officeart/2005/8/layout/hList7#2"/>
    <dgm:cxn modelId="{E73EC1E7-BE26-4271-A6F5-959447D7BB04}" type="presOf" srcId="{FE259456-90B1-47BC-A076-18B560FDAC6F}" destId="{4CED924E-3C14-476F-B8B8-CAAC798DF4C9}" srcOrd="0" destOrd="0" presId="urn:microsoft.com/office/officeart/2005/8/layout/hList7#2"/>
    <dgm:cxn modelId="{644E5E29-FB14-47DD-B542-7158BB36BC17}" type="presOf" srcId="{C5EA05E4-700C-465E-AD2F-3B28E2E9043C}" destId="{5B182EC3-2837-4A16-ACD3-4F7A7907653A}" srcOrd="0" destOrd="0" presId="urn:microsoft.com/office/officeart/2005/8/layout/hList7#2"/>
    <dgm:cxn modelId="{ECDA2F93-3476-45B4-A092-7E7EF4DAF1C2}" type="presOf" srcId="{17F99DF0-76D2-4680-A9AF-FCF647AD93FD}" destId="{CC7987F6-AE5A-4026-AC18-34B564792EDC}" srcOrd="1" destOrd="0" presId="urn:microsoft.com/office/officeart/2005/8/layout/hList7#2"/>
    <dgm:cxn modelId="{E48D1695-2EA7-40B4-8837-13F5E88940FF}" srcId="{FE259456-90B1-47BC-A076-18B560FDAC6F}" destId="{53A8C82E-8272-41EF-A740-28EBF5A1F6C3}" srcOrd="0" destOrd="0" parTransId="{D174F1F8-DD56-49A2-B9D9-8E7068733C26}" sibTransId="{C5EA05E4-700C-465E-AD2F-3B28E2E9043C}"/>
    <dgm:cxn modelId="{54BF3774-B15F-4A6B-81C1-D789DD75BF91}" type="presOf" srcId="{53A8C82E-8272-41EF-A740-28EBF5A1F6C3}" destId="{26C61586-4F10-4546-9D9C-E309BDDBF3FF}" srcOrd="1" destOrd="0" presId="urn:microsoft.com/office/officeart/2005/8/layout/hList7#2"/>
    <dgm:cxn modelId="{B6F259CC-0C23-400E-BCA2-4366E7B8D1D7}" type="presOf" srcId="{17F99DF0-76D2-4680-A9AF-FCF647AD93FD}" destId="{206B9187-6135-4E26-87C6-180CD22669F0}" srcOrd="0" destOrd="0" presId="urn:microsoft.com/office/officeart/2005/8/layout/hList7#2"/>
    <dgm:cxn modelId="{1BF488D7-F435-4078-AAC6-719138238EAE}" srcId="{FE259456-90B1-47BC-A076-18B560FDAC6F}" destId="{06F2DB56-2F5D-43C9-97D5-FE4774EFCAF3}" srcOrd="2" destOrd="0" parTransId="{506ADBA0-05E0-43D1-9266-5726CCC78A24}" sibTransId="{E5DB8D26-4267-43EC-8A19-644349D893AF}"/>
    <dgm:cxn modelId="{8F15DD5E-E188-4379-949A-DB593DFAC353}" type="presOf" srcId="{EA84B124-D325-486C-9B47-BB5AC14D3E2E}" destId="{DB9906E9-08B4-4F31-945F-49320C649ED6}" srcOrd="0" destOrd="0" presId="urn:microsoft.com/office/officeart/2005/8/layout/hList7#2"/>
    <dgm:cxn modelId="{6240583D-68C9-4CE9-8F6F-6F10F9774FE7}" type="presOf" srcId="{06F2DB56-2F5D-43C9-97D5-FE4774EFCAF3}" destId="{EE37194A-3743-415B-AEE8-B40C42871C19}" srcOrd="1" destOrd="0" presId="urn:microsoft.com/office/officeart/2005/8/layout/hList7#2"/>
    <dgm:cxn modelId="{2C9D1BD6-D1D6-4EE9-AF2B-93882F5885BB}" srcId="{FE259456-90B1-47BC-A076-18B560FDAC6F}" destId="{EA84B124-D325-486C-9B47-BB5AC14D3E2E}" srcOrd="4" destOrd="0" parTransId="{34E18434-211F-414C-90E0-8F392DBECAC7}" sibTransId="{CAF689B0-420F-4413-9592-B4AF97A6770C}"/>
    <dgm:cxn modelId="{31DB130C-1FC3-4CC6-9AA2-1753F003FC4E}" type="presOf" srcId="{06F2DB56-2F5D-43C9-97D5-FE4774EFCAF3}" destId="{50F208BE-733D-44AE-A079-19A35400640C}" srcOrd="0" destOrd="0" presId="urn:microsoft.com/office/officeart/2005/8/layout/hList7#2"/>
    <dgm:cxn modelId="{3769698E-6AD9-40D6-825D-E7B30029755D}" srcId="{FE259456-90B1-47BC-A076-18B560FDAC6F}" destId="{2D197DA8-8B8C-44F6-89A6-52CF81619411}" srcOrd="1" destOrd="0" parTransId="{771ECD8A-7D24-4D96-8F12-0AF0713B278A}" sibTransId="{4DB1ACA3-5316-41A2-AB5F-0A719BFF7C57}"/>
    <dgm:cxn modelId="{B4E16C48-B365-4B69-A776-F1BFAF5DCF82}" type="presOf" srcId="{9210A5F2-8AFE-4F43-9AE7-19542B763CB8}" destId="{8D682D0D-6299-474D-A86C-3D273878F1E6}" srcOrd="0" destOrd="0" presId="urn:microsoft.com/office/officeart/2005/8/layout/hList7#2"/>
    <dgm:cxn modelId="{8437F300-70B4-4F76-8FA7-463DCD3AF169}" type="presParOf" srcId="{4CED924E-3C14-476F-B8B8-CAAC798DF4C9}" destId="{FC83EBFA-7AD2-4D2A-B602-185DEF7316C1}" srcOrd="0" destOrd="0" presId="urn:microsoft.com/office/officeart/2005/8/layout/hList7#2"/>
    <dgm:cxn modelId="{6F978CA6-4ED8-4B46-AA8C-A7490311A80B}" type="presParOf" srcId="{4CED924E-3C14-476F-B8B8-CAAC798DF4C9}" destId="{1AECB8FD-C24D-405B-B0F9-01CA1E5B859F}" srcOrd="1" destOrd="0" presId="urn:microsoft.com/office/officeart/2005/8/layout/hList7#2"/>
    <dgm:cxn modelId="{B928690B-06ED-4286-9D9D-F38A8B7E6569}" type="presParOf" srcId="{1AECB8FD-C24D-405B-B0F9-01CA1E5B859F}" destId="{261C5F00-489E-4304-B32A-DF18799FBDE7}" srcOrd="0" destOrd="0" presId="urn:microsoft.com/office/officeart/2005/8/layout/hList7#2"/>
    <dgm:cxn modelId="{25FE4A1D-5D3C-410C-98BC-B70772A2270F}" type="presParOf" srcId="{261C5F00-489E-4304-B32A-DF18799FBDE7}" destId="{3B10EC51-BCEF-4B52-BD33-B894322F321B}" srcOrd="0" destOrd="0" presId="urn:microsoft.com/office/officeart/2005/8/layout/hList7#2"/>
    <dgm:cxn modelId="{C0CDF746-9D07-4F0A-A30D-69F2400F9FDF}" type="presParOf" srcId="{261C5F00-489E-4304-B32A-DF18799FBDE7}" destId="{26C61586-4F10-4546-9D9C-E309BDDBF3FF}" srcOrd="1" destOrd="0" presId="urn:microsoft.com/office/officeart/2005/8/layout/hList7#2"/>
    <dgm:cxn modelId="{C2AA4ADE-E26F-4190-8B3B-4FC3CC34ABAC}" type="presParOf" srcId="{261C5F00-489E-4304-B32A-DF18799FBDE7}" destId="{23C5E1CB-0E9D-4E56-9FA6-0F0F79751277}" srcOrd="2" destOrd="0" presId="urn:microsoft.com/office/officeart/2005/8/layout/hList7#2"/>
    <dgm:cxn modelId="{C530105B-381E-41D8-B368-050908F9B671}" type="presParOf" srcId="{261C5F00-489E-4304-B32A-DF18799FBDE7}" destId="{98E4DD41-730D-490B-8E5F-0E58449BE78A}" srcOrd="3" destOrd="0" presId="urn:microsoft.com/office/officeart/2005/8/layout/hList7#2"/>
    <dgm:cxn modelId="{1BFC933F-34CA-4A45-8794-4DB6F4E8E5C6}" type="presParOf" srcId="{1AECB8FD-C24D-405B-B0F9-01CA1E5B859F}" destId="{5B182EC3-2837-4A16-ACD3-4F7A7907653A}" srcOrd="1" destOrd="0" presId="urn:microsoft.com/office/officeart/2005/8/layout/hList7#2"/>
    <dgm:cxn modelId="{7C363A76-C378-47D1-A71A-D942ED84BDE7}" type="presParOf" srcId="{1AECB8FD-C24D-405B-B0F9-01CA1E5B859F}" destId="{548D5217-3644-4CF1-8A2B-5729AC660E9E}" srcOrd="2" destOrd="0" presId="urn:microsoft.com/office/officeart/2005/8/layout/hList7#2"/>
    <dgm:cxn modelId="{7FAC9023-DB4A-4777-A971-12C92932BD4A}" type="presParOf" srcId="{548D5217-3644-4CF1-8A2B-5729AC660E9E}" destId="{471B9FD1-C955-47CF-AAFA-7823EF12D64E}" srcOrd="0" destOrd="0" presId="urn:microsoft.com/office/officeart/2005/8/layout/hList7#2"/>
    <dgm:cxn modelId="{81C1528A-157E-45C8-9A71-EAC6E09114F5}" type="presParOf" srcId="{548D5217-3644-4CF1-8A2B-5729AC660E9E}" destId="{00CA1D7B-6BC9-4789-A0C9-D21CF7F63664}" srcOrd="1" destOrd="0" presId="urn:microsoft.com/office/officeart/2005/8/layout/hList7#2"/>
    <dgm:cxn modelId="{FDE6AC55-8183-454B-B9AB-CCE34B26C6B7}" type="presParOf" srcId="{548D5217-3644-4CF1-8A2B-5729AC660E9E}" destId="{036D1712-D53B-463A-AA3D-9D1EA31E5DB9}" srcOrd="2" destOrd="0" presId="urn:microsoft.com/office/officeart/2005/8/layout/hList7#2"/>
    <dgm:cxn modelId="{6EFD1B05-99A6-4737-8331-6E04B0B9F53B}" type="presParOf" srcId="{548D5217-3644-4CF1-8A2B-5729AC660E9E}" destId="{4F437FD1-F0C4-4978-A6A3-DC205B254FA8}" srcOrd="3" destOrd="0" presId="urn:microsoft.com/office/officeart/2005/8/layout/hList7#2"/>
    <dgm:cxn modelId="{8B511E0E-F911-45E3-9EF0-DA12092B49F9}" type="presParOf" srcId="{1AECB8FD-C24D-405B-B0F9-01CA1E5B859F}" destId="{45D39A59-A5D4-4E4C-8E7B-5A2DA53F7005}" srcOrd="3" destOrd="0" presId="urn:microsoft.com/office/officeart/2005/8/layout/hList7#2"/>
    <dgm:cxn modelId="{5660A910-4C70-4E2C-8B12-CB77BC0D0243}" type="presParOf" srcId="{1AECB8FD-C24D-405B-B0F9-01CA1E5B859F}" destId="{492644EB-98B1-410D-80F1-C5F57CE040F8}" srcOrd="4" destOrd="0" presId="urn:microsoft.com/office/officeart/2005/8/layout/hList7#2"/>
    <dgm:cxn modelId="{0F6A1A26-C81F-489A-9E57-35D91D78EF5E}" type="presParOf" srcId="{492644EB-98B1-410D-80F1-C5F57CE040F8}" destId="{50F208BE-733D-44AE-A079-19A35400640C}" srcOrd="0" destOrd="0" presId="urn:microsoft.com/office/officeart/2005/8/layout/hList7#2"/>
    <dgm:cxn modelId="{93EBA910-4E82-4E19-AEAE-293C7C540A08}" type="presParOf" srcId="{492644EB-98B1-410D-80F1-C5F57CE040F8}" destId="{EE37194A-3743-415B-AEE8-B40C42871C19}" srcOrd="1" destOrd="0" presId="urn:microsoft.com/office/officeart/2005/8/layout/hList7#2"/>
    <dgm:cxn modelId="{2D5AA9C3-C7D1-49B3-9EE1-30A6C53DEB6E}" type="presParOf" srcId="{492644EB-98B1-410D-80F1-C5F57CE040F8}" destId="{AAC8A512-5AB2-4212-A112-FFB57C4FE859}" srcOrd="2" destOrd="0" presId="urn:microsoft.com/office/officeart/2005/8/layout/hList7#2"/>
    <dgm:cxn modelId="{C8730A68-C508-4D80-8D01-0A56DCEBEC4A}" type="presParOf" srcId="{492644EB-98B1-410D-80F1-C5F57CE040F8}" destId="{1E8C938C-B808-4BA3-9412-99FD253974D9}" srcOrd="3" destOrd="0" presId="urn:microsoft.com/office/officeart/2005/8/layout/hList7#2"/>
    <dgm:cxn modelId="{49F50EA5-BD94-43C6-9A9D-A5761EEA9791}" type="presParOf" srcId="{1AECB8FD-C24D-405B-B0F9-01CA1E5B859F}" destId="{2E1353A0-3C0A-4A61-BF10-CB9A25777CF4}" srcOrd="5" destOrd="0" presId="urn:microsoft.com/office/officeart/2005/8/layout/hList7#2"/>
    <dgm:cxn modelId="{C06FB2E2-8EA5-4CA7-AD51-A8E0BD6833F9}" type="presParOf" srcId="{1AECB8FD-C24D-405B-B0F9-01CA1E5B859F}" destId="{30AAD39E-7210-46EA-8596-7889176BF1DC}" srcOrd="6" destOrd="0" presId="urn:microsoft.com/office/officeart/2005/8/layout/hList7#2"/>
    <dgm:cxn modelId="{EFB4C260-A8DD-4C16-811A-5B74AD895EFD}" type="presParOf" srcId="{30AAD39E-7210-46EA-8596-7889176BF1DC}" destId="{206B9187-6135-4E26-87C6-180CD22669F0}" srcOrd="0" destOrd="0" presId="urn:microsoft.com/office/officeart/2005/8/layout/hList7#2"/>
    <dgm:cxn modelId="{37648BBA-E1AA-43FE-8F76-F39FA1DB0C0A}" type="presParOf" srcId="{30AAD39E-7210-46EA-8596-7889176BF1DC}" destId="{CC7987F6-AE5A-4026-AC18-34B564792EDC}" srcOrd="1" destOrd="0" presId="urn:microsoft.com/office/officeart/2005/8/layout/hList7#2"/>
    <dgm:cxn modelId="{2C1DAF54-7184-4339-8F64-11C9937A7834}" type="presParOf" srcId="{30AAD39E-7210-46EA-8596-7889176BF1DC}" destId="{5921DF4A-74F4-4AD8-B209-10E02DB637DC}" srcOrd="2" destOrd="0" presId="urn:microsoft.com/office/officeart/2005/8/layout/hList7#2"/>
    <dgm:cxn modelId="{68A49486-F8A6-4746-8796-46F2762DED5E}" type="presParOf" srcId="{30AAD39E-7210-46EA-8596-7889176BF1DC}" destId="{BC7788AF-9B80-4F36-B0F4-ED52E7359209}" srcOrd="3" destOrd="0" presId="urn:microsoft.com/office/officeart/2005/8/layout/hList7#2"/>
    <dgm:cxn modelId="{33716341-3E67-429C-B954-D1451C395AAB}" type="presParOf" srcId="{1AECB8FD-C24D-405B-B0F9-01CA1E5B859F}" destId="{8D682D0D-6299-474D-A86C-3D273878F1E6}" srcOrd="7" destOrd="0" presId="urn:microsoft.com/office/officeart/2005/8/layout/hList7#2"/>
    <dgm:cxn modelId="{2C2208C2-703C-40F8-AFB8-D9E2C390894A}" type="presParOf" srcId="{1AECB8FD-C24D-405B-B0F9-01CA1E5B859F}" destId="{CB2FFDA7-7799-49E2-8273-449A11E162AE}" srcOrd="8" destOrd="0" presId="urn:microsoft.com/office/officeart/2005/8/layout/hList7#2"/>
    <dgm:cxn modelId="{AE9C8C59-A9A2-4707-8796-853CCA3603A1}" type="presParOf" srcId="{CB2FFDA7-7799-49E2-8273-449A11E162AE}" destId="{DB9906E9-08B4-4F31-945F-49320C649ED6}" srcOrd="0" destOrd="0" presId="urn:microsoft.com/office/officeart/2005/8/layout/hList7#2"/>
    <dgm:cxn modelId="{C6B187FB-FAD0-4AAB-B195-AE16027EFE72}" type="presParOf" srcId="{CB2FFDA7-7799-49E2-8273-449A11E162AE}" destId="{518FAFB8-046F-42AB-9D5E-897C811D5668}" srcOrd="1" destOrd="0" presId="urn:microsoft.com/office/officeart/2005/8/layout/hList7#2"/>
    <dgm:cxn modelId="{5112EE73-48C4-4FC5-A3F6-0D8CADCB05E8}" type="presParOf" srcId="{CB2FFDA7-7799-49E2-8273-449A11E162AE}" destId="{C00E25DE-A744-43F9-99A9-83423693F65E}" srcOrd="2" destOrd="0" presId="urn:microsoft.com/office/officeart/2005/8/layout/hList7#2"/>
    <dgm:cxn modelId="{7551FFEE-1A31-4E26-B77E-B30B8E0E716D}" type="presParOf" srcId="{CB2FFDA7-7799-49E2-8273-449A11E162AE}" destId="{E16F4615-2DE3-41BE-BC93-6DA8584BB941}" srcOrd="3" destOrd="0" presId="urn:microsoft.com/office/officeart/2005/8/layout/hList7#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259705-889D-4F61-BC93-6B5A4F3E84F8}" type="doc">
      <dgm:prSet loTypeId="urn:microsoft.com/office/officeart/2008/layout/IncreasingCircleProcess" loCatId="list" qsTypeId="urn:microsoft.com/office/officeart/2005/8/quickstyle/simple1" qsCatId="simple" csTypeId="urn:microsoft.com/office/officeart/2005/8/colors/colorful4" csCatId="colorful" phldr="1"/>
      <dgm:spPr/>
      <dgm:t>
        <a:bodyPr/>
        <a:lstStyle/>
        <a:p>
          <a:endParaRPr lang="it-IT"/>
        </a:p>
      </dgm:t>
    </dgm:pt>
    <dgm:pt modelId="{2BB6D8B1-18CF-43D1-A7C3-D7304D624EEB}">
      <dgm:prSet phldrT="[Testo]" custT="1"/>
      <dgm:spPr>
        <a:xfrm rot="16200000">
          <a:off x="-126588" y="1258949"/>
          <a:ext cx="1621237" cy="335428"/>
        </a:xfrm>
        <a:noFill/>
        <a:ln>
          <a:noFill/>
        </a:ln>
        <a:effectLst/>
      </dgm:spPr>
      <dgm:t>
        <a:bodyPr/>
        <a:lstStyle/>
        <a:p>
          <a:r>
            <a:rPr lang="fi-FI" sz="1600" b="1">
              <a:solidFill>
                <a:sysClr val="windowText" lastClr="000000">
                  <a:hueOff val="0"/>
                  <a:satOff val="0"/>
                  <a:lumOff val="0"/>
                  <a:alphaOff val="0"/>
                </a:sysClr>
              </a:solidFill>
              <a:latin typeface="Calibri" panose="020F0502020204030204"/>
            </a:rPr>
            <a:t>Luova ajattelu</a:t>
          </a:r>
          <a:endParaRPr lang="fi-FI" sz="1600">
            <a:solidFill>
              <a:sysClr val="windowText" lastClr="000000">
                <a:hueOff val="0"/>
                <a:satOff val="0"/>
                <a:lumOff val="0"/>
                <a:alphaOff val="0"/>
              </a:sysClr>
            </a:solidFill>
            <a:latin typeface="Calibri" panose="020F0502020204030204"/>
            <a:ea typeface="+mn-ea"/>
            <a:cs typeface="+mn-cs"/>
          </a:endParaRPr>
        </a:p>
      </dgm:t>
    </dgm:pt>
    <dgm:pt modelId="{664B6F1B-0CC8-4A52-9D45-7300EA3C2C8E}" type="parTrans" cxnId="{0B1F9BEB-F47F-44E5-834B-5C82D63A01A3}">
      <dgm:prSet/>
      <dgm:spPr/>
      <dgm:t>
        <a:bodyPr/>
        <a:lstStyle/>
        <a:p>
          <a:endParaRPr lang="it-IT" sz="1600"/>
        </a:p>
      </dgm:t>
    </dgm:pt>
    <dgm:pt modelId="{7DCF89DA-8EFA-4DA0-863D-2B77F8596030}" type="sibTrans" cxnId="{0B1F9BEB-F47F-44E5-834B-5C82D63A01A3}">
      <dgm:prSet/>
      <dgm:spPr/>
      <dgm:t>
        <a:bodyPr/>
        <a:lstStyle/>
        <a:p>
          <a:endParaRPr lang="it-IT" sz="1600"/>
        </a:p>
      </dgm:t>
    </dgm:pt>
    <dgm:pt modelId="{D08B79A6-CA69-4404-9ECF-1B41EE5D271D}">
      <dgm:prSet phldrT="[Testo]" custT="1"/>
      <dgm:spPr>
        <a:xfrm>
          <a:off x="907648" y="408425"/>
          <a:ext cx="1118094" cy="1421523"/>
        </a:xfrm>
        <a:noFill/>
        <a:ln>
          <a:noFill/>
        </a:ln>
        <a:effectLst/>
      </dgm:spPr>
      <dgm:t>
        <a:bodyPr/>
        <a:lstStyle/>
        <a:p>
          <a:r>
            <a:rPr lang="fi-FI" sz="1600" dirty="0">
              <a:solidFill>
                <a:sysClr val="windowText" lastClr="000000">
                  <a:hueOff val="0"/>
                  <a:satOff val="0"/>
                  <a:lumOff val="0"/>
                  <a:alphaOff val="0"/>
                </a:sysClr>
              </a:solidFill>
              <a:latin typeface="Calibri" panose="020F0502020204030204"/>
            </a:rPr>
            <a:t>Pystytkö näkemään tilanteet useista eri näkökulmista ja saatko omaperäisiä ideoita? </a:t>
          </a:r>
          <a:endParaRPr lang="fi-FI" sz="1600" dirty="0">
            <a:solidFill>
              <a:sysClr val="windowText" lastClr="000000">
                <a:hueOff val="0"/>
                <a:satOff val="0"/>
                <a:lumOff val="0"/>
                <a:alphaOff val="0"/>
              </a:sysClr>
            </a:solidFill>
            <a:latin typeface="Calibri" panose="020F0502020204030204"/>
            <a:ea typeface="+mn-ea"/>
            <a:cs typeface="+mn-cs"/>
          </a:endParaRPr>
        </a:p>
      </dgm:t>
    </dgm:pt>
    <dgm:pt modelId="{669127B3-AE9E-4F72-AE94-5E62A7581B12}" type="parTrans" cxnId="{B6C938A4-2946-40A0-AE52-CAF249018356}">
      <dgm:prSet/>
      <dgm:spPr/>
      <dgm:t>
        <a:bodyPr/>
        <a:lstStyle/>
        <a:p>
          <a:endParaRPr lang="it-IT" sz="1600"/>
        </a:p>
      </dgm:t>
    </dgm:pt>
    <dgm:pt modelId="{D5BAEBC2-1AAB-45A2-9C50-668E2EE5DBAB}" type="sibTrans" cxnId="{B6C938A4-2946-40A0-AE52-CAF249018356}">
      <dgm:prSet/>
      <dgm:spPr/>
      <dgm:t>
        <a:bodyPr/>
        <a:lstStyle/>
        <a:p>
          <a:endParaRPr lang="it-IT" sz="1600"/>
        </a:p>
      </dgm:t>
    </dgm:pt>
    <dgm:pt modelId="{EC64FCFF-5796-4FF4-B233-12803FED0F3B}">
      <dgm:prSet phldrT="[Testo]" custT="1"/>
      <dgm:spPr>
        <a:xfrm rot="16200000">
          <a:off x="1640856" y="1258949"/>
          <a:ext cx="1621237" cy="335428"/>
        </a:xfrm>
        <a:noFill/>
        <a:ln>
          <a:noFill/>
        </a:ln>
        <a:effectLst/>
      </dgm:spPr>
      <dgm:t>
        <a:bodyPr/>
        <a:lstStyle/>
        <a:p>
          <a:r>
            <a:rPr lang="fi-FI" sz="1600" b="1" dirty="0" smtClean="0">
              <a:solidFill>
                <a:sysClr val="windowText" lastClr="000000">
                  <a:hueOff val="0"/>
                  <a:satOff val="0"/>
                  <a:lumOff val="0"/>
                  <a:alphaOff val="0"/>
                </a:sysClr>
              </a:solidFill>
              <a:latin typeface="Calibri" panose="020F0502020204030204"/>
            </a:rPr>
            <a:t>Ongelmanratkaisu-taidot</a:t>
          </a:r>
          <a:endParaRPr lang="fi-FI" sz="1600" dirty="0">
            <a:solidFill>
              <a:sysClr val="windowText" lastClr="000000">
                <a:hueOff val="0"/>
                <a:satOff val="0"/>
                <a:lumOff val="0"/>
                <a:alphaOff val="0"/>
              </a:sysClr>
            </a:solidFill>
            <a:latin typeface="Calibri" panose="020F0502020204030204"/>
            <a:ea typeface="+mn-ea"/>
            <a:cs typeface="+mn-cs"/>
          </a:endParaRPr>
        </a:p>
      </dgm:t>
    </dgm:pt>
    <dgm:pt modelId="{41A099A2-C8EC-4559-94E4-1BDCCFB607E1}" type="parTrans" cxnId="{0549AF2E-93C8-486D-978B-3DCBF0EF70F5}">
      <dgm:prSet/>
      <dgm:spPr/>
      <dgm:t>
        <a:bodyPr/>
        <a:lstStyle/>
        <a:p>
          <a:endParaRPr lang="it-IT" sz="1600"/>
        </a:p>
      </dgm:t>
    </dgm:pt>
    <dgm:pt modelId="{6332D54F-7210-457A-BEBE-71D225A1C720}" type="sibTrans" cxnId="{0549AF2E-93C8-486D-978B-3DCBF0EF70F5}">
      <dgm:prSet/>
      <dgm:spPr/>
      <dgm:t>
        <a:bodyPr/>
        <a:lstStyle/>
        <a:p>
          <a:endParaRPr lang="it-IT" sz="1600"/>
        </a:p>
      </dgm:t>
    </dgm:pt>
    <dgm:pt modelId="{FE376EE3-DCA4-41D3-831D-D3F786B5BF23}">
      <dgm:prSet phldrT="[Testo]" custT="1"/>
      <dgm:spPr>
        <a:xfrm>
          <a:off x="2675094" y="408425"/>
          <a:ext cx="1118094" cy="1421523"/>
        </a:xfrm>
        <a:noFill/>
        <a:ln>
          <a:noFill/>
        </a:ln>
        <a:effectLst/>
      </dgm:spPr>
      <dgm:t>
        <a:bodyPr/>
        <a:lstStyle/>
        <a:p>
          <a:r>
            <a:rPr lang="fi-FI" sz="1600" dirty="0">
              <a:solidFill>
                <a:sysClr val="windowText" lastClr="000000">
                  <a:hueOff val="0"/>
                  <a:satOff val="0"/>
                  <a:lumOff val="0"/>
                  <a:alphaOff val="0"/>
                </a:sysClr>
              </a:solidFill>
              <a:latin typeface="Calibri" panose="020F0502020204030204"/>
            </a:rPr>
            <a:t>Miten hyvä olet kehittämään hyviä ratkaisuja ongelmiin, joita kohtaat? </a:t>
          </a:r>
          <a:endParaRPr lang="fi-FI" sz="1600" dirty="0">
            <a:solidFill>
              <a:sysClr val="windowText" lastClr="000000">
                <a:hueOff val="0"/>
                <a:satOff val="0"/>
                <a:lumOff val="0"/>
                <a:alphaOff val="0"/>
              </a:sysClr>
            </a:solidFill>
            <a:latin typeface="Calibri" panose="020F0502020204030204"/>
            <a:ea typeface="+mn-ea"/>
            <a:cs typeface="+mn-cs"/>
          </a:endParaRPr>
        </a:p>
      </dgm:t>
    </dgm:pt>
    <dgm:pt modelId="{A9AEBCDE-43B3-4792-97AA-F77E8EDF32C7}" type="parTrans" cxnId="{CB63D547-DAA0-4FE7-953F-D6F801E7BBD6}">
      <dgm:prSet/>
      <dgm:spPr/>
      <dgm:t>
        <a:bodyPr/>
        <a:lstStyle/>
        <a:p>
          <a:endParaRPr lang="it-IT" sz="1600"/>
        </a:p>
      </dgm:t>
    </dgm:pt>
    <dgm:pt modelId="{0866378C-FEA6-4215-A04C-56482F726990}" type="sibTrans" cxnId="{CB63D547-DAA0-4FE7-953F-D6F801E7BBD6}">
      <dgm:prSet/>
      <dgm:spPr/>
      <dgm:t>
        <a:bodyPr/>
        <a:lstStyle/>
        <a:p>
          <a:endParaRPr lang="it-IT" sz="1600"/>
        </a:p>
      </dgm:t>
    </dgm:pt>
    <dgm:pt modelId="{D9B468BA-64C7-4996-9DD6-BFAE94D3A6D6}">
      <dgm:prSet phldrT="[Testo]" custT="1"/>
      <dgm:spPr>
        <a:xfrm rot="16200000">
          <a:off x="3408302" y="1258949"/>
          <a:ext cx="1621237" cy="335428"/>
        </a:xfrm>
        <a:noFill/>
        <a:ln>
          <a:noFill/>
        </a:ln>
        <a:effectLst/>
      </dgm:spPr>
      <dgm:t>
        <a:bodyPr/>
        <a:lstStyle/>
        <a:p>
          <a:r>
            <a:rPr lang="fi-FI" sz="1600" b="1" dirty="0">
              <a:solidFill>
                <a:sysClr val="windowText" lastClr="000000">
                  <a:hueOff val="0"/>
                  <a:satOff val="0"/>
                  <a:lumOff val="0"/>
                  <a:alphaOff val="0"/>
                </a:sysClr>
              </a:solidFill>
              <a:latin typeface="Calibri" panose="020F0502020204030204"/>
            </a:rPr>
            <a:t>Mahdollisuuksien tunnistaminen</a:t>
          </a:r>
          <a:endParaRPr lang="fi-FI" sz="1600" dirty="0">
            <a:solidFill>
              <a:sysClr val="windowText" lastClr="000000">
                <a:hueOff val="0"/>
                <a:satOff val="0"/>
                <a:lumOff val="0"/>
                <a:alphaOff val="0"/>
              </a:sysClr>
            </a:solidFill>
            <a:latin typeface="Calibri" panose="020F0502020204030204"/>
            <a:ea typeface="+mn-ea"/>
            <a:cs typeface="+mn-cs"/>
          </a:endParaRPr>
        </a:p>
      </dgm:t>
    </dgm:pt>
    <dgm:pt modelId="{DF44DDF5-14C5-4585-8AFD-987EFE393681}" type="parTrans" cxnId="{447DAF68-807B-4020-A650-8C4DF6AB0E83}">
      <dgm:prSet/>
      <dgm:spPr/>
      <dgm:t>
        <a:bodyPr/>
        <a:lstStyle/>
        <a:p>
          <a:endParaRPr lang="it-IT" sz="1600"/>
        </a:p>
      </dgm:t>
    </dgm:pt>
    <dgm:pt modelId="{6A7B0850-067F-41CF-A315-D9607262D811}" type="sibTrans" cxnId="{447DAF68-807B-4020-A650-8C4DF6AB0E83}">
      <dgm:prSet/>
      <dgm:spPr/>
      <dgm:t>
        <a:bodyPr/>
        <a:lstStyle/>
        <a:p>
          <a:endParaRPr lang="it-IT" sz="1600"/>
        </a:p>
      </dgm:t>
    </dgm:pt>
    <dgm:pt modelId="{7584973F-7F37-438E-931A-5A0EC1C463F7}">
      <dgm:prSet phldrT="[Testo]" custT="1"/>
      <dgm:spPr>
        <a:xfrm>
          <a:off x="4442540" y="391799"/>
          <a:ext cx="1118094" cy="1454775"/>
        </a:xfrm>
        <a:noFill/>
        <a:ln>
          <a:noFill/>
        </a:ln>
        <a:effectLst/>
      </dgm:spPr>
      <dgm:t>
        <a:bodyPr/>
        <a:lstStyle/>
        <a:p>
          <a:r>
            <a:rPr lang="fi-FI" sz="1600" dirty="0">
              <a:solidFill>
                <a:sysClr val="windowText" lastClr="000000">
                  <a:hueOff val="0"/>
                  <a:satOff val="0"/>
                  <a:lumOff val="0"/>
                  <a:alphaOff val="0"/>
                </a:sysClr>
              </a:solidFill>
              <a:latin typeface="Calibri" panose="020F0502020204030204"/>
            </a:rPr>
            <a:t>Tunnistatko mahdollisuudet, kun ne tulevat eteesi? Tunnistatko trendit? Osaatko tehdä suunnitelman ja käyttää hyväksesi tunnistamasi mahdollisuudet? </a:t>
          </a:r>
          <a:endParaRPr lang="fi-FI" sz="1600" dirty="0">
            <a:solidFill>
              <a:sysClr val="windowText" lastClr="000000">
                <a:hueOff val="0"/>
                <a:satOff val="0"/>
                <a:lumOff val="0"/>
                <a:alphaOff val="0"/>
              </a:sysClr>
            </a:solidFill>
            <a:latin typeface="Calibri" panose="020F0502020204030204"/>
            <a:ea typeface="+mn-ea"/>
            <a:cs typeface="+mn-cs"/>
          </a:endParaRPr>
        </a:p>
      </dgm:t>
    </dgm:pt>
    <dgm:pt modelId="{74F3B8F0-4BAB-449D-B05A-D083D3C888BC}" type="parTrans" cxnId="{BE7EA466-5494-49A7-AFDE-A0E1C669818C}">
      <dgm:prSet/>
      <dgm:spPr/>
      <dgm:t>
        <a:bodyPr/>
        <a:lstStyle/>
        <a:p>
          <a:endParaRPr lang="it-IT" sz="1600"/>
        </a:p>
      </dgm:t>
    </dgm:pt>
    <dgm:pt modelId="{C6CEB053-0450-4397-842B-70AA87698B1A}" type="sibTrans" cxnId="{BE7EA466-5494-49A7-AFDE-A0E1C669818C}">
      <dgm:prSet/>
      <dgm:spPr/>
      <dgm:t>
        <a:bodyPr/>
        <a:lstStyle/>
        <a:p>
          <a:endParaRPr lang="it-IT" sz="1600"/>
        </a:p>
      </dgm:t>
    </dgm:pt>
    <dgm:pt modelId="{044A4F20-85FB-48E5-B584-6F6E14927465}" type="pres">
      <dgm:prSet presAssocID="{FF259705-889D-4F61-BC93-6B5A4F3E84F8}" presName="Name0" presStyleCnt="0">
        <dgm:presLayoutVars>
          <dgm:chMax val="7"/>
          <dgm:chPref val="7"/>
          <dgm:dir/>
          <dgm:animOne val="branch"/>
          <dgm:animLvl val="lvl"/>
        </dgm:presLayoutVars>
      </dgm:prSet>
      <dgm:spPr/>
      <dgm:t>
        <a:bodyPr/>
        <a:lstStyle/>
        <a:p>
          <a:endParaRPr lang="en-US"/>
        </a:p>
      </dgm:t>
    </dgm:pt>
    <dgm:pt modelId="{59BBB210-7ED2-4A69-9053-E0609DDC6265}" type="pres">
      <dgm:prSet presAssocID="{2BB6D8B1-18CF-43D1-A7C3-D7304D624EEB}" presName="composite" presStyleCnt="0"/>
      <dgm:spPr/>
    </dgm:pt>
    <dgm:pt modelId="{A88CC54F-E794-46DA-BBD2-BF3DBA9950D9}" type="pres">
      <dgm:prSet presAssocID="{2BB6D8B1-18CF-43D1-A7C3-D7304D624EEB}" presName="BackAccent" presStyleLbl="bgShp" presStyleIdx="0" presStyleCnt="3"/>
      <dgm:spPr/>
    </dgm:pt>
    <dgm:pt modelId="{8EB1FE43-65C8-4D73-9776-1B6C000D7887}" type="pres">
      <dgm:prSet presAssocID="{2BB6D8B1-18CF-43D1-A7C3-D7304D624EEB}" presName="Accent" presStyleLbl="alignNode1" presStyleIdx="0" presStyleCnt="3"/>
      <dgm:spPr/>
    </dgm:pt>
    <dgm:pt modelId="{E0D55CC9-9150-4BDE-9AF3-4B36D140EBCE}" type="pres">
      <dgm:prSet presAssocID="{2BB6D8B1-18CF-43D1-A7C3-D7304D624EEB}" presName="Child" presStyleLbl="revTx" presStyleIdx="0" presStyleCnt="6" custScaleX="175676">
        <dgm:presLayoutVars>
          <dgm:chMax val="0"/>
          <dgm:chPref val="0"/>
          <dgm:bulletEnabled val="1"/>
        </dgm:presLayoutVars>
      </dgm:prSet>
      <dgm:spPr>
        <a:prstGeom prst="rect">
          <a:avLst/>
        </a:prstGeom>
      </dgm:spPr>
      <dgm:t>
        <a:bodyPr/>
        <a:lstStyle/>
        <a:p>
          <a:endParaRPr lang="en-US"/>
        </a:p>
      </dgm:t>
    </dgm:pt>
    <dgm:pt modelId="{B4521428-13D2-42FE-BF21-0479E523BDF1}" type="pres">
      <dgm:prSet presAssocID="{2BB6D8B1-18CF-43D1-A7C3-D7304D624EEB}" presName="Parent" presStyleLbl="revTx" presStyleIdx="1" presStyleCnt="6">
        <dgm:presLayoutVars>
          <dgm:chMax val="1"/>
          <dgm:chPref val="1"/>
          <dgm:bulletEnabled val="1"/>
        </dgm:presLayoutVars>
      </dgm:prSet>
      <dgm:spPr>
        <a:prstGeom prst="rect">
          <a:avLst/>
        </a:prstGeom>
      </dgm:spPr>
      <dgm:t>
        <a:bodyPr/>
        <a:lstStyle/>
        <a:p>
          <a:endParaRPr lang="en-US"/>
        </a:p>
      </dgm:t>
    </dgm:pt>
    <dgm:pt modelId="{AE97E7C0-F662-41F4-AB51-F024C8450B82}" type="pres">
      <dgm:prSet presAssocID="{7DCF89DA-8EFA-4DA0-863D-2B77F8596030}" presName="sibTrans" presStyleCnt="0"/>
      <dgm:spPr/>
    </dgm:pt>
    <dgm:pt modelId="{34CDBA69-1598-4B77-A8E6-00DB1F904579}" type="pres">
      <dgm:prSet presAssocID="{EC64FCFF-5796-4FF4-B233-12803FED0F3B}" presName="composite" presStyleCnt="0"/>
      <dgm:spPr/>
    </dgm:pt>
    <dgm:pt modelId="{C2772A60-3448-4E25-B224-948F4A864710}" type="pres">
      <dgm:prSet presAssocID="{EC64FCFF-5796-4FF4-B233-12803FED0F3B}" presName="BackAccent" presStyleLbl="bgShp" presStyleIdx="1" presStyleCnt="3"/>
      <dgm:spPr/>
    </dgm:pt>
    <dgm:pt modelId="{27B25185-9FC7-47A0-901E-12BA4C245597}" type="pres">
      <dgm:prSet presAssocID="{EC64FCFF-5796-4FF4-B233-12803FED0F3B}" presName="Accent" presStyleLbl="alignNode1" presStyleIdx="1" presStyleCnt="3"/>
      <dgm:spPr/>
    </dgm:pt>
    <dgm:pt modelId="{9E24E89E-9C31-45D8-9939-DB9ECC699CF1}" type="pres">
      <dgm:prSet presAssocID="{EC64FCFF-5796-4FF4-B233-12803FED0F3B}" presName="Child" presStyleLbl="revTx" presStyleIdx="2" presStyleCnt="6" custScaleX="153824">
        <dgm:presLayoutVars>
          <dgm:chMax val="0"/>
          <dgm:chPref val="0"/>
          <dgm:bulletEnabled val="1"/>
        </dgm:presLayoutVars>
      </dgm:prSet>
      <dgm:spPr>
        <a:prstGeom prst="rect">
          <a:avLst/>
        </a:prstGeom>
      </dgm:spPr>
      <dgm:t>
        <a:bodyPr/>
        <a:lstStyle/>
        <a:p>
          <a:endParaRPr lang="en-US"/>
        </a:p>
      </dgm:t>
    </dgm:pt>
    <dgm:pt modelId="{CD8F0E32-3C55-4639-A8E4-8FE0AE1FCADD}" type="pres">
      <dgm:prSet presAssocID="{EC64FCFF-5796-4FF4-B233-12803FED0F3B}" presName="Parent" presStyleLbl="revTx" presStyleIdx="3" presStyleCnt="6" custScaleX="124315" custLinFactNeighborX="14806">
        <dgm:presLayoutVars>
          <dgm:chMax val="1"/>
          <dgm:chPref val="1"/>
          <dgm:bulletEnabled val="1"/>
        </dgm:presLayoutVars>
      </dgm:prSet>
      <dgm:spPr>
        <a:prstGeom prst="rect">
          <a:avLst/>
        </a:prstGeom>
      </dgm:spPr>
      <dgm:t>
        <a:bodyPr/>
        <a:lstStyle/>
        <a:p>
          <a:endParaRPr lang="en-US"/>
        </a:p>
      </dgm:t>
    </dgm:pt>
    <dgm:pt modelId="{841D747C-20F4-4AD3-A1AB-A7C24DC12D92}" type="pres">
      <dgm:prSet presAssocID="{6332D54F-7210-457A-BEBE-71D225A1C720}" presName="sibTrans" presStyleCnt="0"/>
      <dgm:spPr/>
    </dgm:pt>
    <dgm:pt modelId="{B411B01A-A1B0-4CD8-98F2-6BEEA741EFD1}" type="pres">
      <dgm:prSet presAssocID="{D9B468BA-64C7-4996-9DD6-BFAE94D3A6D6}" presName="composite" presStyleCnt="0"/>
      <dgm:spPr/>
    </dgm:pt>
    <dgm:pt modelId="{20A60CB1-9C94-4425-8350-9F7BEE88921B}" type="pres">
      <dgm:prSet presAssocID="{D9B468BA-64C7-4996-9DD6-BFAE94D3A6D6}" presName="BackAccent" presStyleLbl="bgShp" presStyleIdx="2" presStyleCnt="3"/>
      <dgm:spPr/>
    </dgm:pt>
    <dgm:pt modelId="{6C252C72-BAC9-43F9-BED8-EB4E20A8241B}" type="pres">
      <dgm:prSet presAssocID="{D9B468BA-64C7-4996-9DD6-BFAE94D3A6D6}" presName="Accent" presStyleLbl="alignNode1" presStyleIdx="2" presStyleCnt="3"/>
      <dgm:spPr/>
    </dgm:pt>
    <dgm:pt modelId="{12AABEB3-DD8F-4941-8143-75A9FC40424B}" type="pres">
      <dgm:prSet presAssocID="{D9B468BA-64C7-4996-9DD6-BFAE94D3A6D6}" presName="Child" presStyleLbl="revTx" presStyleIdx="4" presStyleCnt="6" custScaleX="187348">
        <dgm:presLayoutVars>
          <dgm:chMax val="0"/>
          <dgm:chPref val="0"/>
          <dgm:bulletEnabled val="1"/>
        </dgm:presLayoutVars>
      </dgm:prSet>
      <dgm:spPr>
        <a:prstGeom prst="rect">
          <a:avLst/>
        </a:prstGeom>
      </dgm:spPr>
      <dgm:t>
        <a:bodyPr/>
        <a:lstStyle/>
        <a:p>
          <a:endParaRPr lang="en-US"/>
        </a:p>
      </dgm:t>
    </dgm:pt>
    <dgm:pt modelId="{3507622E-8186-47BD-AC8C-F9BDEF3D02BD}" type="pres">
      <dgm:prSet presAssocID="{D9B468BA-64C7-4996-9DD6-BFAE94D3A6D6}" presName="Parent" presStyleLbl="revTx" presStyleIdx="5" presStyleCnt="6" custScaleX="116821">
        <dgm:presLayoutVars>
          <dgm:chMax val="1"/>
          <dgm:chPref val="1"/>
          <dgm:bulletEnabled val="1"/>
        </dgm:presLayoutVars>
      </dgm:prSet>
      <dgm:spPr>
        <a:prstGeom prst="rect">
          <a:avLst/>
        </a:prstGeom>
      </dgm:spPr>
      <dgm:t>
        <a:bodyPr/>
        <a:lstStyle/>
        <a:p>
          <a:endParaRPr lang="en-US"/>
        </a:p>
      </dgm:t>
    </dgm:pt>
  </dgm:ptLst>
  <dgm:cxnLst>
    <dgm:cxn modelId="{B6C938A4-2946-40A0-AE52-CAF249018356}" srcId="{2BB6D8B1-18CF-43D1-A7C3-D7304D624EEB}" destId="{D08B79A6-CA69-4404-9ECF-1B41EE5D271D}" srcOrd="0" destOrd="0" parTransId="{669127B3-AE9E-4F72-AE94-5E62A7581B12}" sibTransId="{D5BAEBC2-1AAB-45A2-9C50-668E2EE5DBAB}"/>
    <dgm:cxn modelId="{0B1F9BEB-F47F-44E5-834B-5C82D63A01A3}" srcId="{FF259705-889D-4F61-BC93-6B5A4F3E84F8}" destId="{2BB6D8B1-18CF-43D1-A7C3-D7304D624EEB}" srcOrd="0" destOrd="0" parTransId="{664B6F1B-0CC8-4A52-9D45-7300EA3C2C8E}" sibTransId="{7DCF89DA-8EFA-4DA0-863D-2B77F8596030}"/>
    <dgm:cxn modelId="{BE7EA466-5494-49A7-AFDE-A0E1C669818C}" srcId="{D9B468BA-64C7-4996-9DD6-BFAE94D3A6D6}" destId="{7584973F-7F37-438E-931A-5A0EC1C463F7}" srcOrd="0" destOrd="0" parTransId="{74F3B8F0-4BAB-449D-B05A-D083D3C888BC}" sibTransId="{C6CEB053-0450-4397-842B-70AA87698B1A}"/>
    <dgm:cxn modelId="{CB63D547-DAA0-4FE7-953F-D6F801E7BBD6}" srcId="{EC64FCFF-5796-4FF4-B233-12803FED0F3B}" destId="{FE376EE3-DCA4-41D3-831D-D3F786B5BF23}" srcOrd="0" destOrd="0" parTransId="{A9AEBCDE-43B3-4792-97AA-F77E8EDF32C7}" sibTransId="{0866378C-FEA6-4215-A04C-56482F726990}"/>
    <dgm:cxn modelId="{447DAF68-807B-4020-A650-8C4DF6AB0E83}" srcId="{FF259705-889D-4F61-BC93-6B5A4F3E84F8}" destId="{D9B468BA-64C7-4996-9DD6-BFAE94D3A6D6}" srcOrd="2" destOrd="0" parTransId="{DF44DDF5-14C5-4585-8AFD-987EFE393681}" sibTransId="{6A7B0850-067F-41CF-A315-D9607262D811}"/>
    <dgm:cxn modelId="{2C827D60-F4B3-4170-BF3A-1CBCB65D10A5}" type="presOf" srcId="{7584973F-7F37-438E-931A-5A0EC1C463F7}" destId="{12AABEB3-DD8F-4941-8143-75A9FC40424B}" srcOrd="0" destOrd="0" presId="urn:microsoft.com/office/officeart/2008/layout/IncreasingCircleProcess"/>
    <dgm:cxn modelId="{1C5C6E2F-99B4-4DB0-B3F7-B38A8BC6C6E9}" type="presOf" srcId="{FF259705-889D-4F61-BC93-6B5A4F3E84F8}" destId="{044A4F20-85FB-48E5-B584-6F6E14927465}" srcOrd="0" destOrd="0" presId="urn:microsoft.com/office/officeart/2008/layout/IncreasingCircleProcess"/>
    <dgm:cxn modelId="{C457D445-90F2-4358-BB2F-EAAE32C1042E}" type="presOf" srcId="{D08B79A6-CA69-4404-9ECF-1B41EE5D271D}" destId="{E0D55CC9-9150-4BDE-9AF3-4B36D140EBCE}" srcOrd="0" destOrd="0" presId="urn:microsoft.com/office/officeart/2008/layout/IncreasingCircleProcess"/>
    <dgm:cxn modelId="{FA94A55B-28DE-4A56-B0E4-28BC88D338E5}" type="presOf" srcId="{2BB6D8B1-18CF-43D1-A7C3-D7304D624EEB}" destId="{B4521428-13D2-42FE-BF21-0479E523BDF1}" srcOrd="0" destOrd="0" presId="urn:microsoft.com/office/officeart/2008/layout/IncreasingCircleProcess"/>
    <dgm:cxn modelId="{E54B7B5A-592A-4913-9E71-2422AAFBBFBE}" type="presOf" srcId="{FE376EE3-DCA4-41D3-831D-D3F786B5BF23}" destId="{9E24E89E-9C31-45D8-9939-DB9ECC699CF1}" srcOrd="0" destOrd="0" presId="urn:microsoft.com/office/officeart/2008/layout/IncreasingCircleProcess"/>
    <dgm:cxn modelId="{092E1608-BF26-4C9E-A115-8852DEA2C3EC}" type="presOf" srcId="{EC64FCFF-5796-4FF4-B233-12803FED0F3B}" destId="{CD8F0E32-3C55-4639-A8E4-8FE0AE1FCADD}" srcOrd="0" destOrd="0" presId="urn:microsoft.com/office/officeart/2008/layout/IncreasingCircleProcess"/>
    <dgm:cxn modelId="{0549AF2E-93C8-486D-978B-3DCBF0EF70F5}" srcId="{FF259705-889D-4F61-BC93-6B5A4F3E84F8}" destId="{EC64FCFF-5796-4FF4-B233-12803FED0F3B}" srcOrd="1" destOrd="0" parTransId="{41A099A2-C8EC-4559-94E4-1BDCCFB607E1}" sibTransId="{6332D54F-7210-457A-BEBE-71D225A1C720}"/>
    <dgm:cxn modelId="{C2482905-3070-45FE-A357-415BC4AD7504}" type="presOf" srcId="{D9B468BA-64C7-4996-9DD6-BFAE94D3A6D6}" destId="{3507622E-8186-47BD-AC8C-F9BDEF3D02BD}" srcOrd="0" destOrd="0" presId="urn:microsoft.com/office/officeart/2008/layout/IncreasingCircleProcess"/>
    <dgm:cxn modelId="{6AB6546D-EEEF-4DC0-BE5D-FCA1FA5D8EAC}" type="presParOf" srcId="{044A4F20-85FB-48E5-B584-6F6E14927465}" destId="{59BBB210-7ED2-4A69-9053-E0609DDC6265}" srcOrd="0" destOrd="0" presId="urn:microsoft.com/office/officeart/2008/layout/IncreasingCircleProcess"/>
    <dgm:cxn modelId="{E27ED915-4606-47C7-8F92-2C3992955777}" type="presParOf" srcId="{59BBB210-7ED2-4A69-9053-E0609DDC6265}" destId="{A88CC54F-E794-46DA-BBD2-BF3DBA9950D9}" srcOrd="0" destOrd="0" presId="urn:microsoft.com/office/officeart/2008/layout/IncreasingCircleProcess"/>
    <dgm:cxn modelId="{A8342EF5-24E1-40B6-BAA6-67C3E591C130}" type="presParOf" srcId="{59BBB210-7ED2-4A69-9053-E0609DDC6265}" destId="{8EB1FE43-65C8-4D73-9776-1B6C000D7887}" srcOrd="1" destOrd="0" presId="urn:microsoft.com/office/officeart/2008/layout/IncreasingCircleProcess"/>
    <dgm:cxn modelId="{5059E3A8-DDE4-4282-95FB-03540C3398E6}" type="presParOf" srcId="{59BBB210-7ED2-4A69-9053-E0609DDC6265}" destId="{E0D55CC9-9150-4BDE-9AF3-4B36D140EBCE}" srcOrd="2" destOrd="0" presId="urn:microsoft.com/office/officeart/2008/layout/IncreasingCircleProcess"/>
    <dgm:cxn modelId="{E2A1E2F3-0E00-4827-9EAC-1AC5D13309C3}" type="presParOf" srcId="{59BBB210-7ED2-4A69-9053-E0609DDC6265}" destId="{B4521428-13D2-42FE-BF21-0479E523BDF1}" srcOrd="3" destOrd="0" presId="urn:microsoft.com/office/officeart/2008/layout/IncreasingCircleProcess"/>
    <dgm:cxn modelId="{5EE62560-D72A-4EBF-8648-6C0ACFAC2D0F}" type="presParOf" srcId="{044A4F20-85FB-48E5-B584-6F6E14927465}" destId="{AE97E7C0-F662-41F4-AB51-F024C8450B82}" srcOrd="1" destOrd="0" presId="urn:microsoft.com/office/officeart/2008/layout/IncreasingCircleProcess"/>
    <dgm:cxn modelId="{C27CC876-20A3-49E9-93B5-52DEEB8D60CD}" type="presParOf" srcId="{044A4F20-85FB-48E5-B584-6F6E14927465}" destId="{34CDBA69-1598-4B77-A8E6-00DB1F904579}" srcOrd="2" destOrd="0" presId="urn:microsoft.com/office/officeart/2008/layout/IncreasingCircleProcess"/>
    <dgm:cxn modelId="{FAD6828A-CA57-431F-A224-C682778E606E}" type="presParOf" srcId="{34CDBA69-1598-4B77-A8E6-00DB1F904579}" destId="{C2772A60-3448-4E25-B224-948F4A864710}" srcOrd="0" destOrd="0" presId="urn:microsoft.com/office/officeart/2008/layout/IncreasingCircleProcess"/>
    <dgm:cxn modelId="{A52AC68C-2977-4F85-9CA5-7453145675FC}" type="presParOf" srcId="{34CDBA69-1598-4B77-A8E6-00DB1F904579}" destId="{27B25185-9FC7-47A0-901E-12BA4C245597}" srcOrd="1" destOrd="0" presId="urn:microsoft.com/office/officeart/2008/layout/IncreasingCircleProcess"/>
    <dgm:cxn modelId="{A424E6BE-2B23-4D7E-88F7-B3BD488F5A31}" type="presParOf" srcId="{34CDBA69-1598-4B77-A8E6-00DB1F904579}" destId="{9E24E89E-9C31-45D8-9939-DB9ECC699CF1}" srcOrd="2" destOrd="0" presId="urn:microsoft.com/office/officeart/2008/layout/IncreasingCircleProcess"/>
    <dgm:cxn modelId="{9445EC14-BBD0-4FAA-85FB-FDCCB95B8552}" type="presParOf" srcId="{34CDBA69-1598-4B77-A8E6-00DB1F904579}" destId="{CD8F0E32-3C55-4639-A8E4-8FE0AE1FCADD}" srcOrd="3" destOrd="0" presId="urn:microsoft.com/office/officeart/2008/layout/IncreasingCircleProcess"/>
    <dgm:cxn modelId="{138A36BA-7151-4C62-8F74-A2701654BA90}" type="presParOf" srcId="{044A4F20-85FB-48E5-B584-6F6E14927465}" destId="{841D747C-20F4-4AD3-A1AB-A7C24DC12D92}" srcOrd="3" destOrd="0" presId="urn:microsoft.com/office/officeart/2008/layout/IncreasingCircleProcess"/>
    <dgm:cxn modelId="{F35BC46F-ADAB-4924-8038-8BFA2921173F}" type="presParOf" srcId="{044A4F20-85FB-48E5-B584-6F6E14927465}" destId="{B411B01A-A1B0-4CD8-98F2-6BEEA741EFD1}" srcOrd="4" destOrd="0" presId="urn:microsoft.com/office/officeart/2008/layout/IncreasingCircleProcess"/>
    <dgm:cxn modelId="{9D4D8FBA-E91C-4330-9AE4-088ADDFA4404}" type="presParOf" srcId="{B411B01A-A1B0-4CD8-98F2-6BEEA741EFD1}" destId="{20A60CB1-9C94-4425-8350-9F7BEE88921B}" srcOrd="0" destOrd="0" presId="urn:microsoft.com/office/officeart/2008/layout/IncreasingCircleProcess"/>
    <dgm:cxn modelId="{F1E8F5E6-1A71-4F57-9E50-24280B83F81D}" type="presParOf" srcId="{B411B01A-A1B0-4CD8-98F2-6BEEA741EFD1}" destId="{6C252C72-BAC9-43F9-BED8-EB4E20A8241B}" srcOrd="1" destOrd="0" presId="urn:microsoft.com/office/officeart/2008/layout/IncreasingCircleProcess"/>
    <dgm:cxn modelId="{FB132FF4-F3FA-48BC-B72F-4FE57029342C}" type="presParOf" srcId="{B411B01A-A1B0-4CD8-98F2-6BEEA741EFD1}" destId="{12AABEB3-DD8F-4941-8143-75A9FC40424B}" srcOrd="2" destOrd="0" presId="urn:microsoft.com/office/officeart/2008/layout/IncreasingCircleProcess"/>
    <dgm:cxn modelId="{C187BF79-E9D4-45D0-95BA-4AEBA5C36C8B}" type="presParOf" srcId="{B411B01A-A1B0-4CD8-98F2-6BEEA741EFD1}" destId="{3507622E-8186-47BD-AC8C-F9BDEF3D02BD}" srcOrd="3" destOrd="0" presId="urn:microsoft.com/office/officeart/2008/layout/Increasing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184D0F-1511-4DF8-BDEE-55AD071292A0}" type="doc">
      <dgm:prSet loTypeId="urn:microsoft.com/office/officeart/2009/3/layout/PieProcess" loCatId="list" qsTypeId="urn:microsoft.com/office/officeart/2005/8/quickstyle/simple1" qsCatId="simple" csTypeId="urn:microsoft.com/office/officeart/2005/8/colors/colorful1#1" csCatId="colorful" phldr="1"/>
      <dgm:spPr/>
      <dgm:t>
        <a:bodyPr/>
        <a:lstStyle/>
        <a:p>
          <a:endParaRPr lang="it-IT"/>
        </a:p>
      </dgm:t>
    </dgm:pt>
    <dgm:pt modelId="{9146BBF7-51C6-41A0-80EF-B8A9CE9BBA1F}">
      <dgm:prSet phldrT="[Testo]" custT="1"/>
      <dgm:spPr>
        <a:xfrm rot="16200000">
          <a:off x="-389362" y="1026005"/>
          <a:ext cx="1064640" cy="285147"/>
        </a:xfrm>
        <a:prstGeom prst="rect">
          <a:avLst/>
        </a:prstGeom>
        <a:noFill/>
        <a:ln>
          <a:noFill/>
        </a:ln>
        <a:effectLst/>
      </dgm:spPr>
      <dgm:t>
        <a:bodyPr/>
        <a:lstStyle/>
        <a:p>
          <a:r>
            <a:rPr lang="fi-FI" sz="1400" dirty="0">
              <a:solidFill>
                <a:sysClr val="windowText" lastClr="000000">
                  <a:hueOff val="0"/>
                  <a:satOff val="0"/>
                  <a:lumOff val="0"/>
                  <a:alphaOff val="0"/>
                </a:sysClr>
              </a:solidFill>
              <a:latin typeface="Calibri" panose="020F0502020204030204"/>
            </a:rPr>
            <a:t>MITÄ</a:t>
          </a:r>
        </a:p>
      </dgm:t>
    </dgm:pt>
    <dgm:pt modelId="{147A370C-09B8-4426-AB15-51369522ECE2}" type="parTrans" cxnId="{397D2C5F-B4A4-4FC0-8D27-E72687EBB270}">
      <dgm:prSet/>
      <dgm:spPr/>
      <dgm:t>
        <a:bodyPr/>
        <a:lstStyle/>
        <a:p>
          <a:endParaRPr lang="it-IT" sz="1400">
            <a:latin typeface="+mn-lt"/>
            <a:cs typeface="Segoe UI" panose="020B0502040204020203" pitchFamily="34" charset="0"/>
          </a:endParaRPr>
        </a:p>
      </dgm:t>
    </dgm:pt>
    <dgm:pt modelId="{14239B94-E34B-4378-A905-AD09593AD5BD}" type="sibTrans" cxnId="{397D2C5F-B4A4-4FC0-8D27-E72687EBB270}">
      <dgm:prSet/>
      <dgm:spPr/>
      <dgm:t>
        <a:bodyPr/>
        <a:lstStyle/>
        <a:p>
          <a:endParaRPr lang="it-IT" sz="1400">
            <a:latin typeface="+mn-lt"/>
            <a:cs typeface="Segoe UI" panose="020B0502040204020203" pitchFamily="34" charset="0"/>
          </a:endParaRPr>
        </a:p>
      </dgm:t>
    </dgm:pt>
    <dgm:pt modelId="{211AC0C0-9BA6-45C4-BCF6-ED5E13306E25}">
      <dgm:prSet phldrT="[Testo]" custT="1"/>
      <dgm:spPr>
        <a:xfrm rot="16200000">
          <a:off x="1465568" y="1010934"/>
          <a:ext cx="964169" cy="285147"/>
        </a:xfrm>
        <a:prstGeom prst="rect">
          <a:avLst/>
        </a:prstGeom>
        <a:noFill/>
        <a:ln>
          <a:noFill/>
        </a:ln>
        <a:effectLst/>
      </dgm:spPr>
      <dgm:t>
        <a:bodyPr/>
        <a:lstStyle/>
        <a:p>
          <a:r>
            <a:rPr lang="fi-FI" sz="1400" dirty="0">
              <a:solidFill>
                <a:sysClr val="windowText" lastClr="000000">
                  <a:hueOff val="0"/>
                  <a:satOff val="0"/>
                  <a:lumOff val="0"/>
                  <a:alphaOff val="0"/>
                </a:sysClr>
              </a:solidFill>
              <a:latin typeface="Calibri" panose="020F0502020204030204"/>
            </a:rPr>
            <a:t>MISSÄ</a:t>
          </a:r>
        </a:p>
      </dgm:t>
    </dgm:pt>
    <dgm:pt modelId="{2306BDAA-DD29-4ACC-AA91-B49CAE001CB1}" type="parTrans" cxnId="{CB4B1140-B6D2-40B3-B87F-30B22EBB51BC}">
      <dgm:prSet/>
      <dgm:spPr/>
      <dgm:t>
        <a:bodyPr/>
        <a:lstStyle/>
        <a:p>
          <a:endParaRPr lang="it-IT" sz="1400">
            <a:latin typeface="+mn-lt"/>
            <a:cs typeface="Segoe UI" panose="020B0502040204020203" pitchFamily="34" charset="0"/>
          </a:endParaRPr>
        </a:p>
      </dgm:t>
    </dgm:pt>
    <dgm:pt modelId="{71FD9D07-33CD-462F-AFD7-C73C48E60CB7}" type="sibTrans" cxnId="{CB4B1140-B6D2-40B3-B87F-30B22EBB51BC}">
      <dgm:prSet/>
      <dgm:spPr/>
      <dgm:t>
        <a:bodyPr/>
        <a:lstStyle/>
        <a:p>
          <a:endParaRPr lang="it-IT" sz="1400">
            <a:latin typeface="+mn-lt"/>
            <a:cs typeface="Segoe UI" panose="020B0502040204020203" pitchFamily="34" charset="0"/>
          </a:endParaRPr>
        </a:p>
      </dgm:t>
    </dgm:pt>
    <dgm:pt modelId="{BB8E10EC-5ABD-4112-B453-78ED9C5C82FF}">
      <dgm:prSet phldrT="[Testo]" custT="1"/>
      <dgm:spPr>
        <a:xfrm rot="16200000">
          <a:off x="2983348" y="995863"/>
          <a:ext cx="903886" cy="285147"/>
        </a:xfrm>
        <a:prstGeom prst="rect">
          <a:avLst/>
        </a:prstGeom>
        <a:noFill/>
        <a:ln>
          <a:noFill/>
        </a:ln>
        <a:effectLst/>
      </dgm:spPr>
      <dgm:t>
        <a:bodyPr/>
        <a:lstStyle/>
        <a:p>
          <a:r>
            <a:rPr lang="fi-FI" sz="1400">
              <a:solidFill>
                <a:sysClr val="windowText" lastClr="000000">
                  <a:hueOff val="0"/>
                  <a:satOff val="0"/>
                  <a:lumOff val="0"/>
                  <a:alphaOff val="0"/>
                </a:sysClr>
              </a:solidFill>
              <a:latin typeface="Calibri" panose="020F0502020204030204"/>
            </a:rPr>
            <a:t>MIKSI</a:t>
          </a:r>
        </a:p>
      </dgm:t>
    </dgm:pt>
    <dgm:pt modelId="{4C09B9DF-34BC-4ECD-8E24-FC83D9F7B3D9}" type="parTrans" cxnId="{9C1F0698-7799-4D27-9EA8-3B7477CC7C5E}">
      <dgm:prSet/>
      <dgm:spPr/>
      <dgm:t>
        <a:bodyPr/>
        <a:lstStyle/>
        <a:p>
          <a:endParaRPr lang="it-IT" sz="1400">
            <a:latin typeface="+mn-lt"/>
            <a:cs typeface="Segoe UI" panose="020B0502040204020203" pitchFamily="34" charset="0"/>
          </a:endParaRPr>
        </a:p>
      </dgm:t>
    </dgm:pt>
    <dgm:pt modelId="{00917AC8-FD29-4594-9BD2-2E95BF96BC95}" type="sibTrans" cxnId="{9C1F0698-7799-4D27-9EA8-3B7477CC7C5E}">
      <dgm:prSet/>
      <dgm:spPr/>
      <dgm:t>
        <a:bodyPr/>
        <a:lstStyle/>
        <a:p>
          <a:endParaRPr lang="it-IT" sz="1400">
            <a:latin typeface="+mn-lt"/>
            <a:cs typeface="Segoe UI" panose="020B0502040204020203" pitchFamily="34" charset="0"/>
          </a:endParaRPr>
        </a:p>
      </dgm:t>
    </dgm:pt>
    <dgm:pt modelId="{D32206C4-339B-4817-8288-C6F818756AF8}">
      <dgm:prSet custT="1"/>
      <dgm:spPr>
        <a:xfrm rot="16200000">
          <a:off x="4535557" y="980806"/>
          <a:ext cx="923980" cy="285147"/>
        </a:xfrm>
        <a:prstGeom prst="rect">
          <a:avLst/>
        </a:prstGeom>
        <a:noFill/>
        <a:ln>
          <a:noFill/>
        </a:ln>
        <a:effectLst/>
      </dgm:spPr>
      <dgm:t>
        <a:bodyPr/>
        <a:lstStyle/>
        <a:p>
          <a:r>
            <a:rPr lang="fi-FI" sz="1400">
              <a:solidFill>
                <a:sysClr val="windowText" lastClr="000000">
                  <a:hueOff val="0"/>
                  <a:satOff val="0"/>
                  <a:lumOff val="0"/>
                  <a:alphaOff val="0"/>
                </a:sysClr>
              </a:solidFill>
              <a:latin typeface="Calibri" panose="020F0502020204030204"/>
            </a:rPr>
            <a:t>MITEN</a:t>
          </a:r>
        </a:p>
      </dgm:t>
    </dgm:pt>
    <dgm:pt modelId="{06AACD7E-5FEF-44FC-9683-74F8646D8DD5}" type="parTrans" cxnId="{CC3CF678-3FDA-4DF8-AA4D-C5DA6D6CBB2D}">
      <dgm:prSet/>
      <dgm:spPr/>
      <dgm:t>
        <a:bodyPr/>
        <a:lstStyle/>
        <a:p>
          <a:endParaRPr lang="it-IT" sz="1400">
            <a:latin typeface="+mn-lt"/>
            <a:cs typeface="Segoe UI" panose="020B0502040204020203" pitchFamily="34" charset="0"/>
          </a:endParaRPr>
        </a:p>
      </dgm:t>
    </dgm:pt>
    <dgm:pt modelId="{FD30DA6F-E985-4860-AB1D-277CCB278DE8}" type="sibTrans" cxnId="{CC3CF678-3FDA-4DF8-AA4D-C5DA6D6CBB2D}">
      <dgm:prSet/>
      <dgm:spPr/>
      <dgm:t>
        <a:bodyPr/>
        <a:lstStyle/>
        <a:p>
          <a:endParaRPr lang="it-IT" sz="1400">
            <a:latin typeface="+mn-lt"/>
            <a:cs typeface="Segoe UI" panose="020B0502040204020203" pitchFamily="34" charset="0"/>
          </a:endParaRPr>
        </a:p>
      </dgm:t>
    </dgm:pt>
    <dgm:pt modelId="{359F144D-7749-4D90-BA2B-F66396970AFF}">
      <dgm:prSet custT="1"/>
      <dgm:spPr>
        <a:xfrm>
          <a:off x="333971" y="59159"/>
          <a:ext cx="1196306" cy="1900981"/>
        </a:xfrm>
        <a:prstGeom prst="rect">
          <a:avLst/>
        </a:prstGeom>
        <a:noFill/>
        <a:ln>
          <a:noFill/>
        </a:ln>
        <a:effectLst/>
      </dgm:spPr>
      <dgm:t>
        <a:bodyPr/>
        <a:lstStyle/>
        <a:p>
          <a:r>
            <a:rPr lang="fi-FI" sz="1400" b="1" i="1" dirty="0">
              <a:solidFill>
                <a:sysClr val="windowText" lastClr="000000">
                  <a:hueOff val="0"/>
                  <a:satOff val="0"/>
                  <a:lumOff val="0"/>
                  <a:alphaOff val="0"/>
                </a:sysClr>
              </a:solidFill>
              <a:latin typeface="Calibri" panose="020F0502020204030204"/>
            </a:rPr>
            <a:t>MISSIO &amp; TAVOITTEET</a:t>
          </a:r>
        </a:p>
        <a:p>
          <a:r>
            <a:rPr lang="fi-FI" sz="1400" dirty="0">
              <a:solidFill>
                <a:sysClr val="windowText" lastClr="000000">
                  <a:hueOff val="0"/>
                  <a:satOff val="0"/>
                  <a:lumOff val="0"/>
                  <a:alphaOff val="0"/>
                </a:sysClr>
              </a:solidFill>
              <a:latin typeface="Calibri" panose="020F0502020204030204"/>
            </a:rPr>
            <a:t>Mitkä ovat todelliset</a:t>
          </a:r>
          <a:r>
            <a:rPr dirty="0"/>
            <a:t> </a:t>
          </a:r>
          <a:r>
            <a:rPr lang="fi-FI" sz="1400" dirty="0">
              <a:solidFill>
                <a:sysClr val="windowText" lastClr="000000">
                  <a:hueOff val="0"/>
                  <a:satOff val="0"/>
                  <a:lumOff val="0"/>
                  <a:alphaOff val="0"/>
                </a:sysClr>
              </a:solidFill>
              <a:latin typeface="Calibri" panose="020F0502020204030204"/>
            </a:rPr>
            <a:t>tulokset, jotka haluan saavuttaa? Mikä</a:t>
          </a:r>
          <a:r>
            <a:rPr dirty="0"/>
            <a:t> </a:t>
          </a:r>
          <a:r>
            <a:rPr lang="fi-FI" sz="1400" dirty="0">
              <a:solidFill>
                <a:sysClr val="windowText" lastClr="000000">
                  <a:hueOff val="0"/>
                  <a:satOff val="0"/>
                  <a:lumOff val="0"/>
                  <a:alphaOff val="0"/>
                </a:sysClr>
              </a:solidFill>
              <a:latin typeface="Calibri" panose="020F0502020204030204"/>
            </a:rPr>
            <a:t>on</a:t>
          </a:r>
          <a:r>
            <a:rPr dirty="0"/>
            <a:t> </a:t>
          </a:r>
          <a:r>
            <a:rPr lang="fi-FI" sz="1400" dirty="0">
              <a:solidFill>
                <a:sysClr val="windowText" lastClr="000000">
                  <a:hueOff val="0"/>
                  <a:satOff val="0"/>
                  <a:lumOff val="0"/>
                  <a:alphaOff val="0"/>
                </a:sysClr>
              </a:solidFill>
              <a:latin typeface="Calibri" panose="020F0502020204030204"/>
            </a:rPr>
            <a:t>minun</a:t>
          </a:r>
          <a:r>
            <a:rPr dirty="0"/>
            <a:t> </a:t>
          </a:r>
          <a:r>
            <a:rPr lang="fi-FI" sz="1400" dirty="0">
              <a:solidFill>
                <a:sysClr val="windowText" lastClr="000000">
                  <a:hueOff val="0"/>
                  <a:satOff val="0"/>
                  <a:lumOff val="0"/>
                  <a:alphaOff val="0"/>
                </a:sysClr>
              </a:solidFill>
              <a:latin typeface="Calibri" panose="020F0502020204030204"/>
            </a:rPr>
            <a:t>kestävä</a:t>
          </a:r>
          <a:r>
            <a:rPr dirty="0"/>
            <a:t> </a:t>
          </a:r>
          <a:r>
            <a:rPr lang="fi-FI" sz="1400" dirty="0">
              <a:solidFill>
                <a:sysClr val="windowText" lastClr="000000">
                  <a:hueOff val="0"/>
                  <a:satOff val="0"/>
                  <a:lumOff val="0"/>
                  <a:alphaOff val="0"/>
                </a:sysClr>
              </a:solidFill>
              <a:latin typeface="Calibri" panose="020F0502020204030204"/>
            </a:rPr>
            <a:t>hyötyni? Mitä tarjoan? Mitä tuotan/suoritan?</a:t>
          </a:r>
        </a:p>
      </dgm:t>
    </dgm:pt>
    <dgm:pt modelId="{9E5C640E-ADB2-425F-9939-C19FBC976907}" type="parTrans" cxnId="{74B905F4-A778-435B-B457-5A1138E9A818}">
      <dgm:prSet/>
      <dgm:spPr/>
      <dgm:t>
        <a:bodyPr/>
        <a:lstStyle/>
        <a:p>
          <a:endParaRPr lang="it-IT" sz="1400">
            <a:latin typeface="+mn-lt"/>
            <a:cs typeface="Segoe UI" panose="020B0502040204020203" pitchFamily="34" charset="0"/>
          </a:endParaRPr>
        </a:p>
      </dgm:t>
    </dgm:pt>
    <dgm:pt modelId="{A4CDB4DB-2C99-4947-9E11-FB0A822579D7}" type="sibTrans" cxnId="{74B905F4-A778-435B-B457-5A1138E9A818}">
      <dgm:prSet/>
      <dgm:spPr/>
      <dgm:t>
        <a:bodyPr/>
        <a:lstStyle/>
        <a:p>
          <a:endParaRPr lang="it-IT" sz="1400">
            <a:latin typeface="+mn-lt"/>
            <a:cs typeface="Segoe UI" panose="020B0502040204020203" pitchFamily="34" charset="0"/>
          </a:endParaRPr>
        </a:p>
      </dgm:t>
    </dgm:pt>
    <dgm:pt modelId="{84E23D1A-4750-488E-AE24-EABC3D0F5814}">
      <dgm:prSet custT="1"/>
      <dgm:spPr>
        <a:xfrm>
          <a:off x="2107611" y="59159"/>
          <a:ext cx="950490" cy="1900981"/>
        </a:xfrm>
        <a:prstGeom prst="rect">
          <a:avLst/>
        </a:prstGeom>
        <a:noFill/>
        <a:ln>
          <a:noFill/>
        </a:ln>
        <a:effectLst/>
      </dgm:spPr>
      <dgm:t>
        <a:bodyPr/>
        <a:lstStyle/>
        <a:p>
          <a:r>
            <a:rPr lang="fi-FI" sz="1400" b="1" i="1" dirty="0">
              <a:solidFill>
                <a:sysClr val="windowText" lastClr="000000">
                  <a:hueOff val="0"/>
                  <a:satOff val="0"/>
                  <a:lumOff val="0"/>
                  <a:alphaOff val="0"/>
                </a:sysClr>
              </a:solidFill>
              <a:latin typeface="Calibri" panose="020F0502020204030204"/>
            </a:rPr>
            <a:t>KOHDEMARKKINAT</a:t>
          </a:r>
        </a:p>
        <a:p>
          <a:r>
            <a:rPr lang="fi-FI" sz="1400" dirty="0">
              <a:solidFill>
                <a:sysClr val="windowText" lastClr="000000">
                  <a:hueOff val="0"/>
                  <a:satOff val="0"/>
                  <a:lumOff val="0"/>
                  <a:alphaOff val="0"/>
                </a:sysClr>
              </a:solidFill>
              <a:latin typeface="Calibri" panose="020F0502020204030204"/>
            </a:rPr>
            <a:t>Missä</a:t>
          </a:r>
          <a:r>
            <a:rPr dirty="0"/>
            <a:t> </a:t>
          </a:r>
          <a:r>
            <a:rPr lang="fi-FI" sz="1400" dirty="0">
              <a:solidFill>
                <a:sysClr val="windowText" lastClr="000000">
                  <a:hueOff val="0"/>
                  <a:satOff val="0"/>
                  <a:lumOff val="0"/>
                  <a:alphaOff val="0"/>
                </a:sysClr>
              </a:solidFill>
              <a:latin typeface="Calibri" panose="020F0502020204030204"/>
            </a:rPr>
            <a:t>on</a:t>
          </a:r>
          <a:r>
            <a:rPr dirty="0"/>
            <a:t> </a:t>
          </a:r>
          <a:r>
            <a:rPr lang="fi-FI" sz="1400" dirty="0">
              <a:solidFill>
                <a:sysClr val="windowText" lastClr="000000">
                  <a:hueOff val="0"/>
                  <a:satOff val="0"/>
                  <a:lumOff val="0"/>
                  <a:alphaOff val="0"/>
                </a:sysClr>
              </a:solidFill>
              <a:latin typeface="Calibri" panose="020F0502020204030204"/>
            </a:rPr>
            <a:t>kohdeyleisöni? Miten pääsen sieltä, jossa olen nyt</a:t>
          </a:r>
          <a:r>
            <a:rPr dirty="0"/>
            <a:t> </a:t>
          </a:r>
          <a:r>
            <a:rPr lang="fi-FI" sz="1400" dirty="0">
              <a:solidFill>
                <a:sysClr val="windowText" lastClr="000000">
                  <a:hueOff val="0"/>
                  <a:satOff val="0"/>
                  <a:lumOff val="0"/>
                  <a:alphaOff val="0"/>
                </a:sysClr>
              </a:solidFill>
              <a:latin typeface="Calibri" panose="020F0502020204030204"/>
            </a:rPr>
            <a:t> sinne, missä haluan olla?</a:t>
          </a:r>
        </a:p>
      </dgm:t>
    </dgm:pt>
    <dgm:pt modelId="{AABA57D9-6028-4A18-A3E6-6D5EDC8A36C9}" type="parTrans" cxnId="{2D38AEEC-0EB4-45FC-9C5C-7A19FA0B3907}">
      <dgm:prSet/>
      <dgm:spPr/>
      <dgm:t>
        <a:bodyPr/>
        <a:lstStyle/>
        <a:p>
          <a:endParaRPr lang="it-IT" sz="1400">
            <a:latin typeface="+mn-lt"/>
            <a:cs typeface="Segoe UI" panose="020B0502040204020203" pitchFamily="34" charset="0"/>
          </a:endParaRPr>
        </a:p>
      </dgm:t>
    </dgm:pt>
    <dgm:pt modelId="{CC5B7C5D-3273-4CB9-A0D4-64F2E9351776}" type="sibTrans" cxnId="{2D38AEEC-0EB4-45FC-9C5C-7A19FA0B3907}">
      <dgm:prSet/>
      <dgm:spPr/>
      <dgm:t>
        <a:bodyPr/>
        <a:lstStyle/>
        <a:p>
          <a:endParaRPr lang="it-IT" sz="1400">
            <a:latin typeface="+mn-lt"/>
            <a:cs typeface="Segoe UI" panose="020B0502040204020203" pitchFamily="34" charset="0"/>
          </a:endParaRPr>
        </a:p>
      </dgm:t>
    </dgm:pt>
    <dgm:pt modelId="{FC0E9081-2947-48D9-B7D5-FA2AE3E13F53}">
      <dgm:prSet custT="1"/>
      <dgm:spPr>
        <a:xfrm>
          <a:off x="3635435" y="59159"/>
          <a:ext cx="950490" cy="1900981"/>
        </a:xfrm>
        <a:prstGeom prst="rect">
          <a:avLst/>
        </a:prstGeom>
        <a:noFill/>
        <a:ln>
          <a:noFill/>
        </a:ln>
        <a:effectLst/>
      </dgm:spPr>
      <dgm:t>
        <a:bodyPr/>
        <a:lstStyle/>
        <a:p>
          <a:r>
            <a:rPr lang="fi-FI" sz="1400" b="1" i="1" dirty="0">
              <a:solidFill>
                <a:sysClr val="windowText" lastClr="000000">
                  <a:hueOff val="0"/>
                  <a:satOff val="0"/>
                  <a:lumOff val="0"/>
                  <a:alphaOff val="0"/>
                </a:sysClr>
              </a:solidFill>
              <a:latin typeface="Calibri" panose="020F0502020204030204"/>
            </a:rPr>
            <a:t>VISIO JA KANNUSTIMET</a:t>
          </a:r>
        </a:p>
        <a:p>
          <a:r>
            <a:rPr lang="fi-FI" sz="1400" dirty="0">
              <a:solidFill>
                <a:sysClr val="windowText" lastClr="000000">
                  <a:hueOff val="0"/>
                  <a:satOff val="0"/>
                  <a:lumOff val="0"/>
                  <a:alphaOff val="0"/>
                </a:sysClr>
              </a:solidFill>
              <a:latin typeface="Calibri" panose="020F0502020204030204"/>
            </a:rPr>
            <a:t>Miksi haluaisin saavuttaa </a:t>
          </a:r>
          <a:r>
            <a:t> </a:t>
          </a:r>
          <a:r>
            <a:rPr lang="fi-FI" sz="1400" dirty="0">
              <a:solidFill>
                <a:sysClr val="windowText" lastClr="000000">
                  <a:hueOff val="0"/>
                  <a:satOff val="0"/>
                  <a:lumOff val="0"/>
                  <a:alphaOff val="0"/>
                </a:sysClr>
              </a:solidFill>
              <a:latin typeface="Calibri" panose="020F0502020204030204"/>
            </a:rPr>
            <a:t>nämä</a:t>
          </a:r>
          <a:r>
            <a:t> </a:t>
          </a:r>
          <a:r>
            <a:rPr lang="fi-FI" sz="1400" dirty="0">
              <a:solidFill>
                <a:sysClr val="windowText" lastClr="000000">
                  <a:hueOff val="0"/>
                  <a:satOff val="0"/>
                  <a:lumOff val="0"/>
                  <a:alphaOff val="0"/>
                </a:sysClr>
              </a:solidFill>
              <a:latin typeface="Calibri" panose="020F0502020204030204"/>
            </a:rPr>
            <a:t>tulokset? Miksi</a:t>
          </a:r>
          <a:r>
            <a:t> </a:t>
          </a:r>
          <a:r>
            <a:rPr lang="fi-FI" sz="1400" dirty="0">
              <a:solidFill>
                <a:sysClr val="windowText" lastClr="000000">
                  <a:hueOff val="0"/>
                  <a:satOff val="0"/>
                  <a:lumOff val="0"/>
                  <a:alphaOff val="0"/>
                </a:sysClr>
              </a:solidFill>
              <a:latin typeface="Calibri" panose="020F0502020204030204"/>
            </a:rPr>
            <a:t>asiakkaat</a:t>
          </a:r>
          <a:r>
            <a:t> </a:t>
          </a:r>
          <a:r>
            <a:rPr lang="fi-FI" sz="1400" dirty="0">
              <a:solidFill>
                <a:sysClr val="windowText" lastClr="000000">
                  <a:hueOff val="0"/>
                  <a:satOff val="0"/>
                  <a:lumOff val="0"/>
                  <a:alphaOff val="0"/>
                </a:sysClr>
              </a:solidFill>
              <a:latin typeface="Calibri" panose="020F0502020204030204"/>
            </a:rPr>
            <a:t>haluaisivat</a:t>
          </a:r>
          <a:r>
            <a:t> </a:t>
          </a:r>
          <a:r>
            <a:rPr lang="fi-FI" sz="1400" dirty="0">
              <a:solidFill>
                <a:sysClr val="windowText" lastClr="000000">
                  <a:hueOff val="0"/>
                  <a:satOff val="0"/>
                  <a:lumOff val="0"/>
                  <a:alphaOff val="0"/>
                </a:sysClr>
              </a:solidFill>
              <a:latin typeface="Calibri" panose="020F0502020204030204"/>
            </a:rPr>
            <a:t>ostaa minun</a:t>
          </a:r>
          <a:r>
            <a:t> </a:t>
          </a:r>
          <a:r>
            <a:rPr lang="fi-FI" sz="1400" dirty="0">
              <a:solidFill>
                <a:sysClr val="windowText" lastClr="000000">
                  <a:hueOff val="0"/>
                  <a:satOff val="0"/>
                  <a:lumOff val="0"/>
                  <a:alphaOff val="0"/>
                </a:sysClr>
              </a:solidFill>
              <a:latin typeface="Calibri" panose="020F0502020204030204"/>
            </a:rPr>
            <a:t>tuotettani tai palveluani?</a:t>
          </a:r>
        </a:p>
      </dgm:t>
    </dgm:pt>
    <dgm:pt modelId="{D6070E93-DC4F-49AD-8836-182DBAB828A1}" type="parTrans" cxnId="{08EDA765-F5FB-409E-8A76-F3ACE70FB48B}">
      <dgm:prSet/>
      <dgm:spPr/>
      <dgm:t>
        <a:bodyPr/>
        <a:lstStyle/>
        <a:p>
          <a:endParaRPr lang="it-IT" sz="1400">
            <a:latin typeface="+mn-lt"/>
            <a:cs typeface="Segoe UI" panose="020B0502040204020203" pitchFamily="34" charset="0"/>
          </a:endParaRPr>
        </a:p>
      </dgm:t>
    </dgm:pt>
    <dgm:pt modelId="{42651CDE-4491-4FF3-A1BF-B19DF39E2408}" type="sibTrans" cxnId="{08EDA765-F5FB-409E-8A76-F3ACE70FB48B}">
      <dgm:prSet/>
      <dgm:spPr/>
      <dgm:t>
        <a:bodyPr/>
        <a:lstStyle/>
        <a:p>
          <a:endParaRPr lang="it-IT" sz="1400">
            <a:latin typeface="+mn-lt"/>
            <a:cs typeface="Segoe UI" panose="020B0502040204020203" pitchFamily="34" charset="0"/>
          </a:endParaRPr>
        </a:p>
      </dgm:t>
    </dgm:pt>
    <dgm:pt modelId="{5DA0E15C-516A-4642-9102-C8B309F689FC}">
      <dgm:prSet custT="1"/>
      <dgm:spPr>
        <a:xfrm>
          <a:off x="5163259" y="59159"/>
          <a:ext cx="950490" cy="1900981"/>
        </a:xfrm>
        <a:prstGeom prst="rect">
          <a:avLst/>
        </a:prstGeom>
        <a:noFill/>
        <a:ln>
          <a:noFill/>
        </a:ln>
        <a:effectLst/>
      </dgm:spPr>
      <dgm:t>
        <a:bodyPr/>
        <a:lstStyle/>
        <a:p>
          <a:r>
            <a:rPr lang="fi-FI" sz="1400" b="1" i="1" dirty="0">
              <a:solidFill>
                <a:sysClr val="windowText" lastClr="000000">
                  <a:hueOff val="0"/>
                  <a:satOff val="0"/>
                  <a:lumOff val="0"/>
                  <a:alphaOff val="0"/>
                </a:sysClr>
              </a:solidFill>
              <a:latin typeface="Calibri" panose="020F0502020204030204"/>
            </a:rPr>
            <a:t>STRATEGIA</a:t>
          </a:r>
        </a:p>
        <a:p>
          <a:r>
            <a:rPr lang="fi-FI" sz="1400" dirty="0">
              <a:solidFill>
                <a:sysClr val="windowText" lastClr="000000">
                  <a:hueOff val="0"/>
                  <a:satOff val="0"/>
                  <a:lumOff val="0"/>
                  <a:alphaOff val="0"/>
                </a:sysClr>
              </a:solidFill>
              <a:latin typeface="Calibri" panose="020F0502020204030204"/>
            </a:rPr>
            <a:t>Miten voin tehdä parhaani </a:t>
          </a:r>
          <a:r>
            <a:rPr lang="fi-FI" sz="1400" dirty="0" smtClean="0">
              <a:solidFill>
                <a:sysClr val="windowText" lastClr="000000">
                  <a:hueOff val="0"/>
                  <a:satOff val="0"/>
                  <a:lumOff val="0"/>
                  <a:alphaOff val="0"/>
                </a:sysClr>
              </a:solidFill>
              <a:latin typeface="Calibri" panose="020F0502020204030204"/>
            </a:rPr>
            <a:t>tulosten </a:t>
          </a:r>
          <a:r>
            <a:rPr dirty="0" smtClean="0"/>
            <a:t> </a:t>
          </a:r>
          <a:r>
            <a:rPr lang="fi-FI" sz="1400" dirty="0" smtClean="0">
              <a:solidFill>
                <a:sysClr val="windowText" lastClr="000000">
                  <a:hueOff val="0"/>
                  <a:satOff val="0"/>
                  <a:lumOff val="0"/>
                  <a:alphaOff val="0"/>
                </a:sysClr>
              </a:solidFill>
              <a:latin typeface="Calibri" panose="020F0502020204030204"/>
            </a:rPr>
            <a:t>saavuttamiseksi</a:t>
          </a:r>
          <a:r>
            <a:rPr lang="fi-FI" sz="1400" dirty="0">
              <a:solidFill>
                <a:sysClr val="windowText" lastClr="000000">
                  <a:hueOff val="0"/>
                  <a:satOff val="0"/>
                  <a:lumOff val="0"/>
                  <a:alphaOff val="0"/>
                </a:sysClr>
              </a:solidFill>
              <a:latin typeface="Calibri" panose="020F0502020204030204"/>
            </a:rPr>
            <a:t>? Mitkä ovat </a:t>
          </a:r>
          <a:r>
            <a:rPr lang="fi-FI" sz="1400" dirty="0" err="1" smtClean="0">
              <a:solidFill>
                <a:sysClr val="windowText" lastClr="000000">
                  <a:hueOff val="0"/>
                  <a:satOff val="0"/>
                  <a:lumOff val="0"/>
                  <a:alphaOff val="0"/>
                </a:sysClr>
              </a:solidFill>
              <a:latin typeface="Calibri" panose="020F0502020204030204"/>
            </a:rPr>
            <a:t>kes-keisiä</a:t>
          </a:r>
          <a:r>
            <a:rPr lang="fi-FI" sz="1400" dirty="0" smtClean="0">
              <a:solidFill>
                <a:sysClr val="windowText" lastClr="000000">
                  <a:hueOff val="0"/>
                  <a:satOff val="0"/>
                  <a:lumOff val="0"/>
                  <a:alphaOff val="0"/>
                </a:sysClr>
              </a:solidFill>
              <a:latin typeface="Calibri" panose="020F0502020204030204"/>
            </a:rPr>
            <a:t> strategioita, </a:t>
          </a:r>
          <a:r>
            <a:rPr lang="fi-FI" sz="1400" dirty="0">
              <a:solidFill>
                <a:sysClr val="windowText" lastClr="000000">
                  <a:hueOff val="0"/>
                  <a:satOff val="0"/>
                  <a:lumOff val="0"/>
                  <a:alphaOff val="0"/>
                </a:sysClr>
              </a:solidFill>
              <a:latin typeface="Calibri" panose="020F0502020204030204"/>
            </a:rPr>
            <a:t>joita voin </a:t>
          </a:r>
          <a:r>
            <a:rPr lang="fi-FI" sz="1400" dirty="0" smtClean="0">
              <a:solidFill>
                <a:sysClr val="windowText" lastClr="000000">
                  <a:hueOff val="0"/>
                  <a:satOff val="0"/>
                  <a:lumOff val="0"/>
                  <a:alphaOff val="0"/>
                </a:sysClr>
              </a:solidFill>
              <a:latin typeface="Calibri" panose="020F0502020204030204"/>
            </a:rPr>
            <a:t>noudattaa </a:t>
          </a:r>
          <a:r>
            <a:rPr lang="fi-FI" sz="1400" dirty="0">
              <a:solidFill>
                <a:sysClr val="windowText" lastClr="000000">
                  <a:hueOff val="0"/>
                  <a:satOff val="0"/>
                  <a:lumOff val="0"/>
                  <a:alphaOff val="0"/>
                </a:sysClr>
              </a:solidFill>
              <a:latin typeface="Calibri" panose="020F0502020204030204"/>
            </a:rPr>
            <a:t>ja taata </a:t>
          </a:r>
          <a:r>
            <a:rPr dirty="0"/>
            <a:t> </a:t>
          </a:r>
          <a:r>
            <a:rPr lang="fi-FI" sz="1400" dirty="0">
              <a:solidFill>
                <a:sysClr val="windowText" lastClr="000000">
                  <a:hueOff val="0"/>
                  <a:satOff val="0"/>
                  <a:lumOff val="0"/>
                  <a:alphaOff val="0"/>
                </a:sysClr>
              </a:solidFill>
              <a:latin typeface="Calibri" panose="020F0502020204030204"/>
            </a:rPr>
            <a:t>itselleni parhaat </a:t>
          </a:r>
          <a:r>
            <a:rPr lang="fi-FI" sz="1400" dirty="0" err="1" smtClean="0">
              <a:solidFill>
                <a:sysClr val="windowText" lastClr="000000">
                  <a:hueOff val="0"/>
                  <a:satOff val="0"/>
                  <a:lumOff val="0"/>
                  <a:alphaOff val="0"/>
                </a:sysClr>
              </a:solidFill>
              <a:latin typeface="Calibri" panose="020F0502020204030204"/>
            </a:rPr>
            <a:t>onnistumis</a:t>
          </a:r>
          <a:r>
            <a:rPr lang="fi-FI" sz="1400" dirty="0" smtClean="0">
              <a:solidFill>
                <a:sysClr val="windowText" lastClr="000000">
                  <a:hueOff val="0"/>
                  <a:satOff val="0"/>
                  <a:lumOff val="0"/>
                  <a:alphaOff val="0"/>
                </a:sysClr>
              </a:solidFill>
              <a:latin typeface="Calibri" panose="020F0502020204030204"/>
            </a:rPr>
            <a:t>-mahdollisuudet</a:t>
          </a:r>
          <a:r>
            <a:rPr lang="fi-FI" sz="1400" dirty="0">
              <a:solidFill>
                <a:sysClr val="windowText" lastClr="000000">
                  <a:hueOff val="0"/>
                  <a:satOff val="0"/>
                  <a:lumOff val="0"/>
                  <a:alphaOff val="0"/>
                </a:sysClr>
              </a:solidFill>
              <a:latin typeface="Calibri" panose="020F0502020204030204"/>
            </a:rPr>
            <a:t>?</a:t>
          </a:r>
        </a:p>
      </dgm:t>
    </dgm:pt>
    <dgm:pt modelId="{82650662-5916-4075-9D74-FC730AA928F4}" type="parTrans" cxnId="{01FCBBAF-43B5-4FD0-BB09-F5BA2FD4848F}">
      <dgm:prSet/>
      <dgm:spPr/>
      <dgm:t>
        <a:bodyPr/>
        <a:lstStyle/>
        <a:p>
          <a:endParaRPr lang="it-IT" sz="1400">
            <a:latin typeface="+mn-lt"/>
            <a:cs typeface="Segoe UI" panose="020B0502040204020203" pitchFamily="34" charset="0"/>
          </a:endParaRPr>
        </a:p>
      </dgm:t>
    </dgm:pt>
    <dgm:pt modelId="{49596F13-AF71-46C3-BB2C-6BE4FD8C8EC3}" type="sibTrans" cxnId="{01FCBBAF-43B5-4FD0-BB09-F5BA2FD4848F}">
      <dgm:prSet/>
      <dgm:spPr/>
      <dgm:t>
        <a:bodyPr/>
        <a:lstStyle/>
        <a:p>
          <a:endParaRPr lang="it-IT" sz="1400">
            <a:latin typeface="+mn-lt"/>
            <a:cs typeface="Segoe UI" panose="020B0502040204020203" pitchFamily="34" charset="0"/>
          </a:endParaRPr>
        </a:p>
      </dgm:t>
    </dgm:pt>
    <dgm:pt modelId="{3A0A928F-57C0-45F6-BF5B-F7DA038916B4}" type="pres">
      <dgm:prSet presAssocID="{C0184D0F-1511-4DF8-BDEE-55AD071292A0}" presName="Name0" presStyleCnt="0">
        <dgm:presLayoutVars>
          <dgm:chMax val="7"/>
          <dgm:chPref val="7"/>
          <dgm:dir/>
          <dgm:animOne val="branch"/>
          <dgm:animLvl val="lvl"/>
        </dgm:presLayoutVars>
      </dgm:prSet>
      <dgm:spPr/>
      <dgm:t>
        <a:bodyPr/>
        <a:lstStyle/>
        <a:p>
          <a:endParaRPr lang="en-US"/>
        </a:p>
      </dgm:t>
    </dgm:pt>
    <dgm:pt modelId="{A255D346-D0FD-46DD-AE3A-E8B3F0B4BE32}" type="pres">
      <dgm:prSet presAssocID="{9146BBF7-51C6-41A0-80EF-B8A9CE9BBA1F}" presName="ParentComposite" presStyleCnt="0"/>
      <dgm:spPr/>
    </dgm:pt>
    <dgm:pt modelId="{DE499A69-1197-4181-9769-4F79C46989E9}" type="pres">
      <dgm:prSet presAssocID="{9146BBF7-51C6-41A0-80EF-B8A9CE9BBA1F}" presName="Chord" presStyleLbl="bgShp" presStyleIdx="0" presStyleCnt="4"/>
      <dgm:spPr>
        <a:xfrm>
          <a:off x="1299" y="137551"/>
          <a:ext cx="475245" cy="475245"/>
        </a:xfrm>
        <a:prstGeom prst="chord">
          <a:avLst>
            <a:gd name="adj1" fmla="val 4800000"/>
            <a:gd name="adj2" fmla="val 16800000"/>
          </a:avLst>
        </a:prstGeom>
        <a:solidFill>
          <a:srgbClr val="ED7D31">
            <a:tint val="40000"/>
            <a:hueOff val="0"/>
            <a:satOff val="0"/>
            <a:lumOff val="0"/>
            <a:alphaOff val="0"/>
          </a:srgbClr>
        </a:solidFill>
        <a:ln>
          <a:noFill/>
        </a:ln>
        <a:effectLst/>
      </dgm:spPr>
    </dgm:pt>
    <dgm:pt modelId="{2A13EB95-85B7-4681-94BA-A453057CB150}" type="pres">
      <dgm:prSet presAssocID="{9146BBF7-51C6-41A0-80EF-B8A9CE9BBA1F}" presName="Pie" presStyleLbl="alignNode1" presStyleIdx="0" presStyleCnt="4"/>
      <dgm:spPr>
        <a:xfrm>
          <a:off x="48823" y="185076"/>
          <a:ext cx="380196" cy="380196"/>
        </a:xfrm>
        <a:prstGeom prst="pie">
          <a:avLst>
            <a:gd name="adj1" fmla="val 13500000"/>
            <a:gd name="adj2" fmla="val 16200000"/>
          </a:avLst>
        </a:prstGeom>
        <a:solidFill>
          <a:srgbClr val="ED7D31">
            <a:hueOff val="0"/>
            <a:satOff val="0"/>
            <a:lumOff val="0"/>
            <a:alphaOff val="0"/>
          </a:srgbClr>
        </a:solidFill>
        <a:ln w="12700" cap="flat" cmpd="sng" algn="ctr">
          <a:solidFill>
            <a:srgbClr val="ED7D31">
              <a:hueOff val="0"/>
              <a:satOff val="0"/>
              <a:lumOff val="0"/>
              <a:alphaOff val="0"/>
            </a:srgbClr>
          </a:solidFill>
          <a:prstDash val="solid"/>
          <a:miter lim="800000"/>
        </a:ln>
        <a:effectLst/>
      </dgm:spPr>
    </dgm:pt>
    <dgm:pt modelId="{4B30D5BA-BA36-4FBD-978C-67CA1C8F6B6B}" type="pres">
      <dgm:prSet presAssocID="{9146BBF7-51C6-41A0-80EF-B8A9CE9BBA1F}" presName="Parent" presStyleLbl="revTx" presStyleIdx="0" presStyleCnt="8" custScaleY="77248" custLinFactNeighborX="-321" custLinFactNeighborY="-13122">
        <dgm:presLayoutVars>
          <dgm:chMax val="1"/>
          <dgm:chPref val="1"/>
          <dgm:bulletEnabled val="1"/>
        </dgm:presLayoutVars>
      </dgm:prSet>
      <dgm:spPr>
        <a:prstGeom prst="rect">
          <a:avLst/>
        </a:prstGeom>
      </dgm:spPr>
      <dgm:t>
        <a:bodyPr/>
        <a:lstStyle/>
        <a:p>
          <a:endParaRPr lang="en-US"/>
        </a:p>
      </dgm:t>
    </dgm:pt>
    <dgm:pt modelId="{0F0E5C79-5345-4D81-9205-1FD9C1D205FD}" type="pres">
      <dgm:prSet presAssocID="{A4CDB4DB-2C99-4947-9E11-FB0A822579D7}" presName="negSibTrans" presStyleCnt="0"/>
      <dgm:spPr/>
    </dgm:pt>
    <dgm:pt modelId="{46DA42F4-E00B-47A6-8E15-1AD458430584}" type="pres">
      <dgm:prSet presAssocID="{9146BBF7-51C6-41A0-80EF-B8A9CE9BBA1F}" presName="composite" presStyleCnt="0"/>
      <dgm:spPr/>
    </dgm:pt>
    <dgm:pt modelId="{5271AFBB-4E28-4951-AAB1-21F59CE54464}" type="pres">
      <dgm:prSet presAssocID="{9146BBF7-51C6-41A0-80EF-B8A9CE9BBA1F}" presName="Child" presStyleLbl="revTx" presStyleIdx="1" presStyleCnt="8" custScaleX="152293" custScaleY="100098">
        <dgm:presLayoutVars>
          <dgm:chMax val="0"/>
          <dgm:chPref val="0"/>
          <dgm:bulletEnabled val="1"/>
        </dgm:presLayoutVars>
      </dgm:prSet>
      <dgm:spPr>
        <a:prstGeom prst="rect">
          <a:avLst/>
        </a:prstGeom>
      </dgm:spPr>
      <dgm:t>
        <a:bodyPr/>
        <a:lstStyle/>
        <a:p>
          <a:endParaRPr lang="en-US"/>
        </a:p>
      </dgm:t>
    </dgm:pt>
    <dgm:pt modelId="{2A4526A5-DB90-4883-8507-8E6343860CA3}" type="pres">
      <dgm:prSet presAssocID="{14239B94-E34B-4378-A905-AD09593AD5BD}" presName="sibTrans" presStyleCnt="0"/>
      <dgm:spPr/>
    </dgm:pt>
    <dgm:pt modelId="{7C6D3277-8D3F-43E2-92C2-82B0D2CD33A9}" type="pres">
      <dgm:prSet presAssocID="{211AC0C0-9BA6-45C4-BCF6-ED5E13306E25}" presName="ParentComposite" presStyleCnt="0"/>
      <dgm:spPr/>
    </dgm:pt>
    <dgm:pt modelId="{91A4B8A2-069E-4F6E-93AD-B0D7A45FF29E}" type="pres">
      <dgm:prSet presAssocID="{211AC0C0-9BA6-45C4-BCF6-ED5E13306E25}" presName="Chord" presStyleLbl="bgShp" presStyleIdx="1" presStyleCnt="4"/>
      <dgm:spPr>
        <a:xfrm>
          <a:off x="1774939" y="162669"/>
          <a:ext cx="475245" cy="475245"/>
        </a:xfrm>
        <a:prstGeom prst="chord">
          <a:avLst>
            <a:gd name="adj1" fmla="val 4800000"/>
            <a:gd name="adj2" fmla="val 16800000"/>
          </a:avLst>
        </a:prstGeom>
        <a:solidFill>
          <a:srgbClr val="ED7D31">
            <a:tint val="40000"/>
            <a:hueOff val="0"/>
            <a:satOff val="0"/>
            <a:lumOff val="0"/>
            <a:alphaOff val="0"/>
          </a:srgbClr>
        </a:solidFill>
        <a:ln>
          <a:noFill/>
        </a:ln>
        <a:effectLst/>
      </dgm:spPr>
    </dgm:pt>
    <dgm:pt modelId="{8F8B08A3-643A-4E1B-9F95-C7AB2426C33F}" type="pres">
      <dgm:prSet presAssocID="{211AC0C0-9BA6-45C4-BCF6-ED5E13306E25}" presName="Pie" presStyleLbl="alignNode1" presStyleIdx="1" presStyleCnt="4"/>
      <dgm:spPr>
        <a:xfrm>
          <a:off x="1822464" y="210194"/>
          <a:ext cx="380196" cy="380196"/>
        </a:xfrm>
        <a:prstGeom prst="pie">
          <a:avLst>
            <a:gd name="adj1" fmla="val 10800000"/>
            <a:gd name="adj2" fmla="val 16200000"/>
          </a:avLst>
        </a:prstGeom>
        <a:solidFill>
          <a:srgbClr val="A5A5A5">
            <a:hueOff val="0"/>
            <a:satOff val="0"/>
            <a:lumOff val="0"/>
            <a:alphaOff val="0"/>
          </a:srgbClr>
        </a:solidFill>
        <a:ln w="12700" cap="flat" cmpd="sng" algn="ctr">
          <a:solidFill>
            <a:srgbClr val="A5A5A5">
              <a:hueOff val="0"/>
              <a:satOff val="0"/>
              <a:lumOff val="0"/>
              <a:alphaOff val="0"/>
            </a:srgbClr>
          </a:solidFill>
          <a:prstDash val="solid"/>
          <a:miter lim="800000"/>
        </a:ln>
        <a:effectLst/>
      </dgm:spPr>
    </dgm:pt>
    <dgm:pt modelId="{B24CCE2C-F7A4-45D2-BB2A-F33E9AA06A83}" type="pres">
      <dgm:prSet presAssocID="{211AC0C0-9BA6-45C4-BCF6-ED5E13306E25}" presName="Parent" presStyleLbl="revTx" presStyleIdx="2" presStyleCnt="8" custScaleY="69958" custLinFactNeighborX="10570" custLinFactNeighborY="-16038">
        <dgm:presLayoutVars>
          <dgm:chMax val="1"/>
          <dgm:chPref val="1"/>
          <dgm:bulletEnabled val="1"/>
        </dgm:presLayoutVars>
      </dgm:prSet>
      <dgm:spPr>
        <a:prstGeom prst="rect">
          <a:avLst/>
        </a:prstGeom>
      </dgm:spPr>
      <dgm:t>
        <a:bodyPr/>
        <a:lstStyle/>
        <a:p>
          <a:endParaRPr lang="en-US"/>
        </a:p>
      </dgm:t>
    </dgm:pt>
    <dgm:pt modelId="{8D9F31B4-F3C6-4999-8A28-2BAC08EBA9A3}" type="pres">
      <dgm:prSet presAssocID="{CC5B7C5D-3273-4CB9-A0D4-64F2E9351776}" presName="negSibTrans" presStyleCnt="0"/>
      <dgm:spPr/>
    </dgm:pt>
    <dgm:pt modelId="{86488509-9E46-4918-B5C7-D2F386ACCEA7}" type="pres">
      <dgm:prSet presAssocID="{211AC0C0-9BA6-45C4-BCF6-ED5E13306E25}" presName="composite" presStyleCnt="0"/>
      <dgm:spPr/>
    </dgm:pt>
    <dgm:pt modelId="{3771726D-75D0-425F-B64A-2960F5463256}" type="pres">
      <dgm:prSet presAssocID="{211AC0C0-9BA6-45C4-BCF6-ED5E13306E25}" presName="Child" presStyleLbl="revTx" presStyleIdx="3" presStyleCnt="8" custScaleX="121000" custScaleY="100098">
        <dgm:presLayoutVars>
          <dgm:chMax val="0"/>
          <dgm:chPref val="0"/>
          <dgm:bulletEnabled val="1"/>
        </dgm:presLayoutVars>
      </dgm:prSet>
      <dgm:spPr>
        <a:prstGeom prst="rect">
          <a:avLst/>
        </a:prstGeom>
      </dgm:spPr>
      <dgm:t>
        <a:bodyPr/>
        <a:lstStyle/>
        <a:p>
          <a:endParaRPr lang="en-US"/>
        </a:p>
      </dgm:t>
    </dgm:pt>
    <dgm:pt modelId="{F775488A-B399-45C2-A540-C8DDAFFBA718}" type="pres">
      <dgm:prSet presAssocID="{71FD9D07-33CD-462F-AFD7-C73C48E60CB7}" presName="sibTrans" presStyleCnt="0"/>
      <dgm:spPr/>
    </dgm:pt>
    <dgm:pt modelId="{2FBE992B-4CE4-4465-839C-083BE2AF2520}" type="pres">
      <dgm:prSet presAssocID="{BB8E10EC-5ABD-4112-B453-78ED9C5C82FF}" presName="ParentComposite" presStyleCnt="0"/>
      <dgm:spPr/>
    </dgm:pt>
    <dgm:pt modelId="{91CFE746-A47D-4A6B-B037-6514AFE4EF2C}" type="pres">
      <dgm:prSet presAssocID="{BB8E10EC-5ABD-4112-B453-78ED9C5C82FF}" presName="Chord" presStyleLbl="bgShp" presStyleIdx="2" presStyleCnt="4"/>
      <dgm:spPr>
        <a:xfrm>
          <a:off x="3302763" y="177740"/>
          <a:ext cx="475245" cy="475245"/>
        </a:xfrm>
        <a:prstGeom prst="chord">
          <a:avLst>
            <a:gd name="adj1" fmla="val 4800000"/>
            <a:gd name="adj2" fmla="val 16800000"/>
          </a:avLst>
        </a:prstGeom>
        <a:solidFill>
          <a:srgbClr val="ED7D31">
            <a:tint val="40000"/>
            <a:hueOff val="0"/>
            <a:satOff val="0"/>
            <a:lumOff val="0"/>
            <a:alphaOff val="0"/>
          </a:srgbClr>
        </a:solidFill>
        <a:ln>
          <a:noFill/>
        </a:ln>
        <a:effectLst/>
      </dgm:spPr>
    </dgm:pt>
    <dgm:pt modelId="{DEE82A2C-B3C9-4BF6-AE36-98CC7609ADCD}" type="pres">
      <dgm:prSet presAssocID="{BB8E10EC-5ABD-4112-B453-78ED9C5C82FF}" presName="Pie" presStyleLbl="alignNode1" presStyleIdx="2" presStyleCnt="4"/>
      <dgm:spPr>
        <a:xfrm>
          <a:off x="3350288" y="225265"/>
          <a:ext cx="380196" cy="380196"/>
        </a:xfrm>
        <a:prstGeom prst="pie">
          <a:avLst>
            <a:gd name="adj1" fmla="val 8100000"/>
            <a:gd name="adj2" fmla="val 16200000"/>
          </a:avLst>
        </a:prstGeom>
        <a:solidFill>
          <a:srgbClr val="FFC000">
            <a:hueOff val="0"/>
            <a:satOff val="0"/>
            <a:lumOff val="0"/>
            <a:alphaOff val="0"/>
          </a:srgbClr>
        </a:solidFill>
        <a:ln w="12700" cap="flat" cmpd="sng" algn="ctr">
          <a:solidFill>
            <a:srgbClr val="FFC000">
              <a:hueOff val="0"/>
              <a:satOff val="0"/>
              <a:lumOff val="0"/>
              <a:alphaOff val="0"/>
            </a:srgbClr>
          </a:solidFill>
          <a:prstDash val="solid"/>
          <a:miter lim="800000"/>
        </a:ln>
        <a:effectLst/>
      </dgm:spPr>
    </dgm:pt>
    <dgm:pt modelId="{75513C11-939D-40B0-9A46-4FF795258EB0}" type="pres">
      <dgm:prSet presAssocID="{BB8E10EC-5ABD-4112-B453-78ED9C5C82FF}" presName="Parent" presStyleLbl="revTx" presStyleIdx="4" presStyleCnt="8" custScaleY="65584" custLinFactNeighborX="-3523" custLinFactNeighborY="-18225">
        <dgm:presLayoutVars>
          <dgm:chMax val="1"/>
          <dgm:chPref val="1"/>
          <dgm:bulletEnabled val="1"/>
        </dgm:presLayoutVars>
      </dgm:prSet>
      <dgm:spPr>
        <a:prstGeom prst="rect">
          <a:avLst/>
        </a:prstGeom>
      </dgm:spPr>
      <dgm:t>
        <a:bodyPr/>
        <a:lstStyle/>
        <a:p>
          <a:endParaRPr lang="en-US"/>
        </a:p>
      </dgm:t>
    </dgm:pt>
    <dgm:pt modelId="{0C2ECF3A-4834-4D8A-98C3-D4B526F6053D}" type="pres">
      <dgm:prSet presAssocID="{42651CDE-4491-4FF3-A1BF-B19DF39E2408}" presName="negSibTrans" presStyleCnt="0"/>
      <dgm:spPr/>
    </dgm:pt>
    <dgm:pt modelId="{247C00A3-350D-482A-9DDC-B71DEB8D4EA6}" type="pres">
      <dgm:prSet presAssocID="{BB8E10EC-5ABD-4112-B453-78ED9C5C82FF}" presName="composite" presStyleCnt="0"/>
      <dgm:spPr/>
    </dgm:pt>
    <dgm:pt modelId="{09EF61CC-22E8-4190-8FAE-C8EFE0F4EC87}" type="pres">
      <dgm:prSet presAssocID="{BB8E10EC-5ABD-4112-B453-78ED9C5C82FF}" presName="Child" presStyleLbl="revTx" presStyleIdx="5" presStyleCnt="8" custScaleX="133100" custScaleY="100098">
        <dgm:presLayoutVars>
          <dgm:chMax val="0"/>
          <dgm:chPref val="0"/>
          <dgm:bulletEnabled val="1"/>
        </dgm:presLayoutVars>
      </dgm:prSet>
      <dgm:spPr>
        <a:prstGeom prst="rect">
          <a:avLst/>
        </a:prstGeom>
      </dgm:spPr>
      <dgm:t>
        <a:bodyPr/>
        <a:lstStyle/>
        <a:p>
          <a:endParaRPr lang="en-US"/>
        </a:p>
      </dgm:t>
    </dgm:pt>
    <dgm:pt modelId="{80F912B9-43A0-4A03-AFE9-8A09BCDCA98D}" type="pres">
      <dgm:prSet presAssocID="{00917AC8-FD29-4594-9BD2-2E95BF96BC95}" presName="sibTrans" presStyleCnt="0"/>
      <dgm:spPr/>
    </dgm:pt>
    <dgm:pt modelId="{72FE82B2-8055-49AA-A771-767F718131EB}" type="pres">
      <dgm:prSet presAssocID="{D32206C4-339B-4817-8288-C6F818756AF8}" presName="ParentComposite" presStyleCnt="0"/>
      <dgm:spPr/>
    </dgm:pt>
    <dgm:pt modelId="{3EC660D7-D254-462A-953A-15B4C57D236C}" type="pres">
      <dgm:prSet presAssocID="{D32206C4-339B-4817-8288-C6F818756AF8}" presName="Chord" presStyleLbl="bgShp" presStyleIdx="3" presStyleCnt="4"/>
      <dgm:spPr>
        <a:xfrm>
          <a:off x="4830588" y="172716"/>
          <a:ext cx="475245" cy="475245"/>
        </a:xfrm>
        <a:prstGeom prst="chord">
          <a:avLst>
            <a:gd name="adj1" fmla="val 4800000"/>
            <a:gd name="adj2" fmla="val 16800000"/>
          </a:avLst>
        </a:prstGeom>
        <a:solidFill>
          <a:srgbClr val="ED7D31">
            <a:tint val="40000"/>
            <a:hueOff val="0"/>
            <a:satOff val="0"/>
            <a:lumOff val="0"/>
            <a:alphaOff val="0"/>
          </a:srgbClr>
        </a:solidFill>
        <a:ln>
          <a:noFill/>
        </a:ln>
        <a:effectLst/>
      </dgm:spPr>
    </dgm:pt>
    <dgm:pt modelId="{49F6D30F-ED3E-40FB-A963-9F26ADDA2B7E}" type="pres">
      <dgm:prSet presAssocID="{D32206C4-339B-4817-8288-C6F818756AF8}" presName="Pie" presStyleLbl="alignNode1" presStyleIdx="3" presStyleCnt="4"/>
      <dgm:spPr>
        <a:xfrm>
          <a:off x="4878112" y="220241"/>
          <a:ext cx="380196" cy="380196"/>
        </a:xfrm>
        <a:prstGeom prst="pie">
          <a:avLst>
            <a:gd name="adj1" fmla="val 5400000"/>
            <a:gd name="adj2" fmla="val 16200000"/>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8BD992D8-1CA2-43A3-AE1A-61BCAF4EF6BF}" type="pres">
      <dgm:prSet presAssocID="{D32206C4-339B-4817-8288-C6F818756AF8}" presName="Parent" presStyleLbl="revTx" presStyleIdx="6" presStyleCnt="8" custScaleY="67042" custLinFactNeighborX="8552" custLinFactNeighborY="-18953">
        <dgm:presLayoutVars>
          <dgm:chMax val="1"/>
          <dgm:chPref val="1"/>
          <dgm:bulletEnabled val="1"/>
        </dgm:presLayoutVars>
      </dgm:prSet>
      <dgm:spPr>
        <a:prstGeom prst="rect">
          <a:avLst/>
        </a:prstGeom>
      </dgm:spPr>
      <dgm:t>
        <a:bodyPr/>
        <a:lstStyle/>
        <a:p>
          <a:endParaRPr lang="en-US"/>
        </a:p>
      </dgm:t>
    </dgm:pt>
    <dgm:pt modelId="{E55E75E7-BB8D-422A-BFED-E463FDA7CA32}" type="pres">
      <dgm:prSet presAssocID="{49596F13-AF71-46C3-BB2C-6BE4FD8C8EC3}" presName="negSibTrans" presStyleCnt="0"/>
      <dgm:spPr/>
    </dgm:pt>
    <dgm:pt modelId="{06EF4947-3B84-492B-BE9E-47B2F2209B00}" type="pres">
      <dgm:prSet presAssocID="{D32206C4-339B-4817-8288-C6F818756AF8}" presName="composite" presStyleCnt="0"/>
      <dgm:spPr/>
    </dgm:pt>
    <dgm:pt modelId="{1A75B760-EAA0-460F-B68C-479EEF93B458}" type="pres">
      <dgm:prSet presAssocID="{D32206C4-339B-4817-8288-C6F818756AF8}" presName="Child" presStyleLbl="revTx" presStyleIdx="7" presStyleCnt="8" custScaleX="146410" custScaleY="100098">
        <dgm:presLayoutVars>
          <dgm:chMax val="0"/>
          <dgm:chPref val="0"/>
          <dgm:bulletEnabled val="1"/>
        </dgm:presLayoutVars>
      </dgm:prSet>
      <dgm:spPr>
        <a:prstGeom prst="rect">
          <a:avLst/>
        </a:prstGeom>
      </dgm:spPr>
      <dgm:t>
        <a:bodyPr/>
        <a:lstStyle/>
        <a:p>
          <a:endParaRPr lang="en-US"/>
        </a:p>
      </dgm:t>
    </dgm:pt>
  </dgm:ptLst>
  <dgm:cxnLst>
    <dgm:cxn modelId="{EF9CEE49-B94F-464C-8151-9B771133EDF5}" type="presOf" srcId="{359F144D-7749-4D90-BA2B-F66396970AFF}" destId="{5271AFBB-4E28-4951-AAB1-21F59CE54464}" srcOrd="0" destOrd="0" presId="urn:microsoft.com/office/officeart/2009/3/layout/PieProcess"/>
    <dgm:cxn modelId="{74B905F4-A778-435B-B457-5A1138E9A818}" srcId="{9146BBF7-51C6-41A0-80EF-B8A9CE9BBA1F}" destId="{359F144D-7749-4D90-BA2B-F66396970AFF}" srcOrd="0" destOrd="0" parTransId="{9E5C640E-ADB2-425F-9939-C19FBC976907}" sibTransId="{A4CDB4DB-2C99-4947-9E11-FB0A822579D7}"/>
    <dgm:cxn modelId="{08EDA765-F5FB-409E-8A76-F3ACE70FB48B}" srcId="{BB8E10EC-5ABD-4112-B453-78ED9C5C82FF}" destId="{FC0E9081-2947-48D9-B7D5-FA2AE3E13F53}" srcOrd="0" destOrd="0" parTransId="{D6070E93-DC4F-49AD-8836-182DBAB828A1}" sibTransId="{42651CDE-4491-4FF3-A1BF-B19DF39E2408}"/>
    <dgm:cxn modelId="{47A705DA-D7F0-47BA-AA11-4DA2575C0728}" type="presOf" srcId="{C0184D0F-1511-4DF8-BDEE-55AD071292A0}" destId="{3A0A928F-57C0-45F6-BF5B-F7DA038916B4}" srcOrd="0" destOrd="0" presId="urn:microsoft.com/office/officeart/2009/3/layout/PieProcess"/>
    <dgm:cxn modelId="{01FCBBAF-43B5-4FD0-BB09-F5BA2FD4848F}" srcId="{D32206C4-339B-4817-8288-C6F818756AF8}" destId="{5DA0E15C-516A-4642-9102-C8B309F689FC}" srcOrd="0" destOrd="0" parTransId="{82650662-5916-4075-9D74-FC730AA928F4}" sibTransId="{49596F13-AF71-46C3-BB2C-6BE4FD8C8EC3}"/>
    <dgm:cxn modelId="{CB4B1140-B6D2-40B3-B87F-30B22EBB51BC}" srcId="{C0184D0F-1511-4DF8-BDEE-55AD071292A0}" destId="{211AC0C0-9BA6-45C4-BCF6-ED5E13306E25}" srcOrd="1" destOrd="0" parTransId="{2306BDAA-DD29-4ACC-AA91-B49CAE001CB1}" sibTransId="{71FD9D07-33CD-462F-AFD7-C73C48E60CB7}"/>
    <dgm:cxn modelId="{C391DDD2-531A-4840-9E4B-CC1728ECEB8B}" type="presOf" srcId="{84E23D1A-4750-488E-AE24-EABC3D0F5814}" destId="{3771726D-75D0-425F-B64A-2960F5463256}" srcOrd="0" destOrd="0" presId="urn:microsoft.com/office/officeart/2009/3/layout/PieProcess"/>
    <dgm:cxn modelId="{9C1F0698-7799-4D27-9EA8-3B7477CC7C5E}" srcId="{C0184D0F-1511-4DF8-BDEE-55AD071292A0}" destId="{BB8E10EC-5ABD-4112-B453-78ED9C5C82FF}" srcOrd="2" destOrd="0" parTransId="{4C09B9DF-34BC-4ECD-8E24-FC83D9F7B3D9}" sibTransId="{00917AC8-FD29-4594-9BD2-2E95BF96BC95}"/>
    <dgm:cxn modelId="{2CFA4BFF-7D68-4FB2-8826-82B99DE65292}" type="presOf" srcId="{211AC0C0-9BA6-45C4-BCF6-ED5E13306E25}" destId="{B24CCE2C-F7A4-45D2-BB2A-F33E9AA06A83}" srcOrd="0" destOrd="0" presId="urn:microsoft.com/office/officeart/2009/3/layout/PieProcess"/>
    <dgm:cxn modelId="{F157A85B-FA66-4404-9774-E35C1623C5E7}" type="presOf" srcId="{FC0E9081-2947-48D9-B7D5-FA2AE3E13F53}" destId="{09EF61CC-22E8-4190-8FAE-C8EFE0F4EC87}" srcOrd="0" destOrd="0" presId="urn:microsoft.com/office/officeart/2009/3/layout/PieProcess"/>
    <dgm:cxn modelId="{52E58DC2-8821-4062-822F-7D901F74E81A}" type="presOf" srcId="{BB8E10EC-5ABD-4112-B453-78ED9C5C82FF}" destId="{75513C11-939D-40B0-9A46-4FF795258EB0}" srcOrd="0" destOrd="0" presId="urn:microsoft.com/office/officeart/2009/3/layout/PieProcess"/>
    <dgm:cxn modelId="{397D2C5F-B4A4-4FC0-8D27-E72687EBB270}" srcId="{C0184D0F-1511-4DF8-BDEE-55AD071292A0}" destId="{9146BBF7-51C6-41A0-80EF-B8A9CE9BBA1F}" srcOrd="0" destOrd="0" parTransId="{147A370C-09B8-4426-AB15-51369522ECE2}" sibTransId="{14239B94-E34B-4378-A905-AD09593AD5BD}"/>
    <dgm:cxn modelId="{2D38AEEC-0EB4-45FC-9C5C-7A19FA0B3907}" srcId="{211AC0C0-9BA6-45C4-BCF6-ED5E13306E25}" destId="{84E23D1A-4750-488E-AE24-EABC3D0F5814}" srcOrd="0" destOrd="0" parTransId="{AABA57D9-6028-4A18-A3E6-6D5EDC8A36C9}" sibTransId="{CC5B7C5D-3273-4CB9-A0D4-64F2E9351776}"/>
    <dgm:cxn modelId="{CC3CF678-3FDA-4DF8-AA4D-C5DA6D6CBB2D}" srcId="{C0184D0F-1511-4DF8-BDEE-55AD071292A0}" destId="{D32206C4-339B-4817-8288-C6F818756AF8}" srcOrd="3" destOrd="0" parTransId="{06AACD7E-5FEF-44FC-9683-74F8646D8DD5}" sibTransId="{FD30DA6F-E985-4860-AB1D-277CCB278DE8}"/>
    <dgm:cxn modelId="{0EE2F497-121E-4778-8B82-C7BF51DD36D6}" type="presOf" srcId="{D32206C4-339B-4817-8288-C6F818756AF8}" destId="{8BD992D8-1CA2-43A3-AE1A-61BCAF4EF6BF}" srcOrd="0" destOrd="0" presId="urn:microsoft.com/office/officeart/2009/3/layout/PieProcess"/>
    <dgm:cxn modelId="{C51798D1-8A2A-40DA-84FB-9675A459D9C0}" type="presOf" srcId="{9146BBF7-51C6-41A0-80EF-B8A9CE9BBA1F}" destId="{4B30D5BA-BA36-4FBD-978C-67CA1C8F6B6B}" srcOrd="0" destOrd="0" presId="urn:microsoft.com/office/officeart/2009/3/layout/PieProcess"/>
    <dgm:cxn modelId="{257AA33C-A3FB-4B69-8876-6EEAF1F1F16E}" type="presOf" srcId="{5DA0E15C-516A-4642-9102-C8B309F689FC}" destId="{1A75B760-EAA0-460F-B68C-479EEF93B458}" srcOrd="0" destOrd="0" presId="urn:microsoft.com/office/officeart/2009/3/layout/PieProcess"/>
    <dgm:cxn modelId="{4566C773-45C1-41CE-8FDC-438D01DD09A9}" type="presParOf" srcId="{3A0A928F-57C0-45F6-BF5B-F7DA038916B4}" destId="{A255D346-D0FD-46DD-AE3A-E8B3F0B4BE32}" srcOrd="0" destOrd="0" presId="urn:microsoft.com/office/officeart/2009/3/layout/PieProcess"/>
    <dgm:cxn modelId="{389B0A02-11AE-4858-873B-A0C7E76D5227}" type="presParOf" srcId="{A255D346-D0FD-46DD-AE3A-E8B3F0B4BE32}" destId="{DE499A69-1197-4181-9769-4F79C46989E9}" srcOrd="0" destOrd="0" presId="urn:microsoft.com/office/officeart/2009/3/layout/PieProcess"/>
    <dgm:cxn modelId="{50CBA8D9-DE09-4AF9-A64B-7C72FB1F8EA0}" type="presParOf" srcId="{A255D346-D0FD-46DD-AE3A-E8B3F0B4BE32}" destId="{2A13EB95-85B7-4681-94BA-A453057CB150}" srcOrd="1" destOrd="0" presId="urn:microsoft.com/office/officeart/2009/3/layout/PieProcess"/>
    <dgm:cxn modelId="{79C0AEB3-6E83-482A-9F57-31E1E41D4764}" type="presParOf" srcId="{A255D346-D0FD-46DD-AE3A-E8B3F0B4BE32}" destId="{4B30D5BA-BA36-4FBD-978C-67CA1C8F6B6B}" srcOrd="2" destOrd="0" presId="urn:microsoft.com/office/officeart/2009/3/layout/PieProcess"/>
    <dgm:cxn modelId="{38C1C2C0-02BA-485A-B810-421318A0DE8E}" type="presParOf" srcId="{3A0A928F-57C0-45F6-BF5B-F7DA038916B4}" destId="{0F0E5C79-5345-4D81-9205-1FD9C1D205FD}" srcOrd="1" destOrd="0" presId="urn:microsoft.com/office/officeart/2009/3/layout/PieProcess"/>
    <dgm:cxn modelId="{742F1417-FB9B-48E2-A5C6-A341AAAF30CA}" type="presParOf" srcId="{3A0A928F-57C0-45F6-BF5B-F7DA038916B4}" destId="{46DA42F4-E00B-47A6-8E15-1AD458430584}" srcOrd="2" destOrd="0" presId="urn:microsoft.com/office/officeart/2009/3/layout/PieProcess"/>
    <dgm:cxn modelId="{CEDA39AF-4FBD-4BFD-8B44-EDC02F659E57}" type="presParOf" srcId="{46DA42F4-E00B-47A6-8E15-1AD458430584}" destId="{5271AFBB-4E28-4951-AAB1-21F59CE54464}" srcOrd="0" destOrd="0" presId="urn:microsoft.com/office/officeart/2009/3/layout/PieProcess"/>
    <dgm:cxn modelId="{AA507CBC-B1D1-4108-B281-E728BDA9438D}" type="presParOf" srcId="{3A0A928F-57C0-45F6-BF5B-F7DA038916B4}" destId="{2A4526A5-DB90-4883-8507-8E6343860CA3}" srcOrd="3" destOrd="0" presId="urn:microsoft.com/office/officeart/2009/3/layout/PieProcess"/>
    <dgm:cxn modelId="{1E6EF163-37DE-4A64-96EC-2C755C1E9BD4}" type="presParOf" srcId="{3A0A928F-57C0-45F6-BF5B-F7DA038916B4}" destId="{7C6D3277-8D3F-43E2-92C2-82B0D2CD33A9}" srcOrd="4" destOrd="0" presId="urn:microsoft.com/office/officeart/2009/3/layout/PieProcess"/>
    <dgm:cxn modelId="{6696F978-0A92-4ECC-A58D-3F68B37DB927}" type="presParOf" srcId="{7C6D3277-8D3F-43E2-92C2-82B0D2CD33A9}" destId="{91A4B8A2-069E-4F6E-93AD-B0D7A45FF29E}" srcOrd="0" destOrd="0" presId="urn:microsoft.com/office/officeart/2009/3/layout/PieProcess"/>
    <dgm:cxn modelId="{2F2697FB-7CC3-4749-A669-4D09806E4474}" type="presParOf" srcId="{7C6D3277-8D3F-43E2-92C2-82B0D2CD33A9}" destId="{8F8B08A3-643A-4E1B-9F95-C7AB2426C33F}" srcOrd="1" destOrd="0" presId="urn:microsoft.com/office/officeart/2009/3/layout/PieProcess"/>
    <dgm:cxn modelId="{C63D11E5-1618-47E5-B9C6-EB59B9D883F9}" type="presParOf" srcId="{7C6D3277-8D3F-43E2-92C2-82B0D2CD33A9}" destId="{B24CCE2C-F7A4-45D2-BB2A-F33E9AA06A83}" srcOrd="2" destOrd="0" presId="urn:microsoft.com/office/officeart/2009/3/layout/PieProcess"/>
    <dgm:cxn modelId="{C9B4D427-5842-4BBE-9961-9077BCD272B7}" type="presParOf" srcId="{3A0A928F-57C0-45F6-BF5B-F7DA038916B4}" destId="{8D9F31B4-F3C6-4999-8A28-2BAC08EBA9A3}" srcOrd="5" destOrd="0" presId="urn:microsoft.com/office/officeart/2009/3/layout/PieProcess"/>
    <dgm:cxn modelId="{FC4CF175-5FCA-414D-B554-29F8A662C254}" type="presParOf" srcId="{3A0A928F-57C0-45F6-BF5B-F7DA038916B4}" destId="{86488509-9E46-4918-B5C7-D2F386ACCEA7}" srcOrd="6" destOrd="0" presId="urn:microsoft.com/office/officeart/2009/3/layout/PieProcess"/>
    <dgm:cxn modelId="{871F1921-24D2-4B53-99ED-BF24BD7ECFE0}" type="presParOf" srcId="{86488509-9E46-4918-B5C7-D2F386ACCEA7}" destId="{3771726D-75D0-425F-B64A-2960F5463256}" srcOrd="0" destOrd="0" presId="urn:microsoft.com/office/officeart/2009/3/layout/PieProcess"/>
    <dgm:cxn modelId="{B43E35CA-5D56-43B5-B154-6B800214CD76}" type="presParOf" srcId="{3A0A928F-57C0-45F6-BF5B-F7DA038916B4}" destId="{F775488A-B399-45C2-A540-C8DDAFFBA718}" srcOrd="7" destOrd="0" presId="urn:microsoft.com/office/officeart/2009/3/layout/PieProcess"/>
    <dgm:cxn modelId="{5FF3BE1C-97DB-4FD2-9F15-6F65D39C7799}" type="presParOf" srcId="{3A0A928F-57C0-45F6-BF5B-F7DA038916B4}" destId="{2FBE992B-4CE4-4465-839C-083BE2AF2520}" srcOrd="8" destOrd="0" presId="urn:microsoft.com/office/officeart/2009/3/layout/PieProcess"/>
    <dgm:cxn modelId="{A3708ADC-3FD7-48D1-ACA7-80D6BAD8DA5F}" type="presParOf" srcId="{2FBE992B-4CE4-4465-839C-083BE2AF2520}" destId="{91CFE746-A47D-4A6B-B037-6514AFE4EF2C}" srcOrd="0" destOrd="0" presId="urn:microsoft.com/office/officeart/2009/3/layout/PieProcess"/>
    <dgm:cxn modelId="{6010ED4A-0B52-4DF9-9B0C-A8B88729246A}" type="presParOf" srcId="{2FBE992B-4CE4-4465-839C-083BE2AF2520}" destId="{DEE82A2C-B3C9-4BF6-AE36-98CC7609ADCD}" srcOrd="1" destOrd="0" presId="urn:microsoft.com/office/officeart/2009/3/layout/PieProcess"/>
    <dgm:cxn modelId="{27297EF3-2FA6-4952-AE91-73CDAD6A59A0}" type="presParOf" srcId="{2FBE992B-4CE4-4465-839C-083BE2AF2520}" destId="{75513C11-939D-40B0-9A46-4FF795258EB0}" srcOrd="2" destOrd="0" presId="urn:microsoft.com/office/officeart/2009/3/layout/PieProcess"/>
    <dgm:cxn modelId="{6229D43C-5E6E-4B7F-876E-DBC18CB0F4FD}" type="presParOf" srcId="{3A0A928F-57C0-45F6-BF5B-F7DA038916B4}" destId="{0C2ECF3A-4834-4D8A-98C3-D4B526F6053D}" srcOrd="9" destOrd="0" presId="urn:microsoft.com/office/officeart/2009/3/layout/PieProcess"/>
    <dgm:cxn modelId="{38BE647A-6F46-4B53-B443-BD1B2B3AD2B5}" type="presParOf" srcId="{3A0A928F-57C0-45F6-BF5B-F7DA038916B4}" destId="{247C00A3-350D-482A-9DDC-B71DEB8D4EA6}" srcOrd="10" destOrd="0" presId="urn:microsoft.com/office/officeart/2009/3/layout/PieProcess"/>
    <dgm:cxn modelId="{DCA245C3-7EBF-4190-9EAB-FF0E01C549AF}" type="presParOf" srcId="{247C00A3-350D-482A-9DDC-B71DEB8D4EA6}" destId="{09EF61CC-22E8-4190-8FAE-C8EFE0F4EC87}" srcOrd="0" destOrd="0" presId="urn:microsoft.com/office/officeart/2009/3/layout/PieProcess"/>
    <dgm:cxn modelId="{EB30CDE4-C894-41FF-9DEE-0EC351A2D0D8}" type="presParOf" srcId="{3A0A928F-57C0-45F6-BF5B-F7DA038916B4}" destId="{80F912B9-43A0-4A03-AFE9-8A09BCDCA98D}" srcOrd="11" destOrd="0" presId="urn:microsoft.com/office/officeart/2009/3/layout/PieProcess"/>
    <dgm:cxn modelId="{803F82EA-6E34-4F53-9F6E-4F3ACF901A5D}" type="presParOf" srcId="{3A0A928F-57C0-45F6-BF5B-F7DA038916B4}" destId="{72FE82B2-8055-49AA-A771-767F718131EB}" srcOrd="12" destOrd="0" presId="urn:microsoft.com/office/officeart/2009/3/layout/PieProcess"/>
    <dgm:cxn modelId="{877BB1A5-6015-4781-B1C2-6BB6E7C11C7F}" type="presParOf" srcId="{72FE82B2-8055-49AA-A771-767F718131EB}" destId="{3EC660D7-D254-462A-953A-15B4C57D236C}" srcOrd="0" destOrd="0" presId="urn:microsoft.com/office/officeart/2009/3/layout/PieProcess"/>
    <dgm:cxn modelId="{961520C8-8A75-4216-82F1-EF33163CDEE2}" type="presParOf" srcId="{72FE82B2-8055-49AA-A771-767F718131EB}" destId="{49F6D30F-ED3E-40FB-A963-9F26ADDA2B7E}" srcOrd="1" destOrd="0" presId="urn:microsoft.com/office/officeart/2009/3/layout/PieProcess"/>
    <dgm:cxn modelId="{EFBD8F60-B2F0-46BC-91C6-B095D793E9A3}" type="presParOf" srcId="{72FE82B2-8055-49AA-A771-767F718131EB}" destId="{8BD992D8-1CA2-43A3-AE1A-61BCAF4EF6BF}" srcOrd="2" destOrd="0" presId="urn:microsoft.com/office/officeart/2009/3/layout/PieProcess"/>
    <dgm:cxn modelId="{CC015ADD-9580-4783-8379-C7643162A419}" type="presParOf" srcId="{3A0A928F-57C0-45F6-BF5B-F7DA038916B4}" destId="{E55E75E7-BB8D-422A-BFED-E463FDA7CA32}" srcOrd="13" destOrd="0" presId="urn:microsoft.com/office/officeart/2009/3/layout/PieProcess"/>
    <dgm:cxn modelId="{D2F5DC06-FB36-40AE-ADB1-A728CF2BF3AA}" type="presParOf" srcId="{3A0A928F-57C0-45F6-BF5B-F7DA038916B4}" destId="{06EF4947-3B84-492B-BE9E-47B2F2209B00}" srcOrd="14" destOrd="0" presId="urn:microsoft.com/office/officeart/2009/3/layout/PieProcess"/>
    <dgm:cxn modelId="{7009F453-EEB8-4FCF-9089-AD3A36D8D668}" type="presParOf" srcId="{06EF4947-3B84-492B-BE9E-47B2F2209B00}" destId="{1A75B760-EAA0-460F-B68C-479EEF93B458}" srcOrd="0" destOrd="0" presId="urn:microsoft.com/office/officeart/2009/3/layout/Pi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8835A9-F6C6-449A-8895-DC3588C61AA5}" type="doc">
      <dgm:prSet loTypeId="urn:microsoft.com/office/officeart/2005/8/layout/hProcess11" loCatId="process" qsTypeId="urn:microsoft.com/office/officeart/2005/8/quickstyle/3d5" qsCatId="3D" csTypeId="urn:microsoft.com/office/officeart/2005/8/colors/colorful5" csCatId="colorful" phldr="1"/>
      <dgm:spPr>
        <a:scene3d>
          <a:camera prst="orthographicFront" zoom="95000"/>
          <a:lightRig rig="flat" dir="t"/>
        </a:scene3d>
      </dgm:spPr>
    </dgm:pt>
    <dgm:pt modelId="{25DD577C-E840-41BF-827C-435757901B4A}">
      <dgm:prSet phldrT="[Testo]" custT="1"/>
      <dgm:spPr>
        <a:noFill/>
        <a:ln>
          <a:noFill/>
        </a:ln>
        <a:effectLst/>
      </dgm:spPr>
      <dgm:t>
        <a:bodyPr/>
        <a:lstStyle/>
        <a:p>
          <a:r>
            <a:rPr lang="fi-FI" altLang="it-IT" sz="1400" b="0" cap="none" spc="0" dirty="0">
              <a:ln w="0"/>
              <a:solidFill>
                <a:sysClr val="windowText" lastClr="000000">
                  <a:hueOff val="0"/>
                  <a:satOff val="0"/>
                  <a:lumOff val="0"/>
                  <a:alphaOff val="0"/>
                </a:sysClr>
              </a:solidFill>
              <a:effectLst/>
              <a:latin typeface="Calibri" panose="020F0502020204030204"/>
            </a:rPr>
            <a:t>pohtia ja määrittää, miten saavuttaa nämä tavoitteet</a:t>
          </a:r>
          <a:endParaRPr lang="fi-FI" sz="1400" b="0" cap="none" spc="0" dirty="0">
            <a:ln w="0"/>
            <a:solidFill>
              <a:sysClr val="windowText" lastClr="000000">
                <a:hueOff val="0"/>
                <a:satOff val="0"/>
                <a:lumOff val="0"/>
                <a:alphaOff val="0"/>
              </a:sysClr>
            </a:solidFill>
            <a:effectLst/>
            <a:latin typeface="Calibri" panose="020F0502020204030204"/>
            <a:ea typeface="+mn-ea"/>
            <a:cs typeface="+mn-cs"/>
          </a:endParaRPr>
        </a:p>
      </dgm:t>
    </dgm:pt>
    <dgm:pt modelId="{409F40C3-7892-4EA2-BF69-A94DD2891160}" type="parTrans" cxnId="{548513EA-BB71-4943-995E-3D6D6EFE2DE7}">
      <dgm:prSet/>
      <dgm:spPr/>
      <dgm:t>
        <a:bodyPr/>
        <a:lstStyle/>
        <a:p>
          <a:endParaRPr lang="it-IT" sz="1400" b="0" cap="none" spc="0">
            <a:ln w="0"/>
            <a:solidFill>
              <a:srgbClr val="F91B40"/>
            </a:solidFill>
            <a:effectLst/>
          </a:endParaRPr>
        </a:p>
      </dgm:t>
    </dgm:pt>
    <dgm:pt modelId="{BCA70971-E8E9-4544-A04E-557B22D9AFCB}" type="sibTrans" cxnId="{548513EA-BB71-4943-995E-3D6D6EFE2DE7}">
      <dgm:prSet/>
      <dgm:spPr/>
      <dgm:t>
        <a:bodyPr/>
        <a:lstStyle/>
        <a:p>
          <a:endParaRPr lang="it-IT" sz="1400" b="0" cap="none" spc="0">
            <a:ln w="0"/>
            <a:solidFill>
              <a:srgbClr val="F91B40"/>
            </a:solidFill>
            <a:effectLst/>
          </a:endParaRPr>
        </a:p>
      </dgm:t>
    </dgm:pt>
    <dgm:pt modelId="{9877F177-F108-4626-8FDB-BFE6CC63DCE6}">
      <dgm:prSet phldrT="[Testo]" custT="1"/>
      <dgm:spPr>
        <a:noFill/>
        <a:ln>
          <a:noFill/>
        </a:ln>
        <a:effectLst/>
      </dgm:spPr>
      <dgm:t>
        <a:bodyPr/>
        <a:lstStyle/>
        <a:p>
          <a:r>
            <a:rPr lang="fi-FI" altLang="it-IT" sz="1400" b="0" cap="none" spc="0" dirty="0">
              <a:ln w="0"/>
              <a:solidFill>
                <a:sysClr val="windowText" lastClr="000000">
                  <a:hueOff val="0"/>
                  <a:satOff val="0"/>
                  <a:lumOff val="0"/>
                  <a:alphaOff val="0"/>
                </a:sysClr>
              </a:solidFill>
              <a:effectLst/>
              <a:latin typeface="Calibri" panose="020F0502020204030204"/>
            </a:rPr>
            <a:t>hahmottaa, kannattaako sinun panostaa tähän merkittävästi aikaa, vaivaa ja energiaa</a:t>
          </a:r>
          <a:endParaRPr lang="fi-FI" sz="1400" b="0" cap="none" spc="0" dirty="0">
            <a:ln w="0"/>
            <a:solidFill>
              <a:sysClr val="windowText" lastClr="000000">
                <a:hueOff val="0"/>
                <a:satOff val="0"/>
                <a:lumOff val="0"/>
                <a:alphaOff val="0"/>
              </a:sysClr>
            </a:solidFill>
            <a:effectLst/>
            <a:latin typeface="Calibri" panose="020F0502020204030204"/>
            <a:ea typeface="+mn-ea"/>
            <a:cs typeface="+mn-cs"/>
          </a:endParaRPr>
        </a:p>
      </dgm:t>
    </dgm:pt>
    <dgm:pt modelId="{8E0DC0F5-95D2-4496-BB63-5471DD2F4A32}" type="parTrans" cxnId="{B54BB3C7-36FF-4F02-BC87-F7411723F49B}">
      <dgm:prSet/>
      <dgm:spPr/>
      <dgm:t>
        <a:bodyPr/>
        <a:lstStyle/>
        <a:p>
          <a:endParaRPr lang="it-IT" sz="1400" b="0" cap="none" spc="0">
            <a:ln w="0"/>
            <a:solidFill>
              <a:srgbClr val="F91B40"/>
            </a:solidFill>
            <a:effectLst/>
          </a:endParaRPr>
        </a:p>
      </dgm:t>
    </dgm:pt>
    <dgm:pt modelId="{E93E0EA2-82C1-47BB-BC2A-382245A3DCC1}" type="sibTrans" cxnId="{B54BB3C7-36FF-4F02-BC87-F7411723F49B}">
      <dgm:prSet/>
      <dgm:spPr/>
      <dgm:t>
        <a:bodyPr/>
        <a:lstStyle/>
        <a:p>
          <a:endParaRPr lang="it-IT" sz="1400" b="0" cap="none" spc="0">
            <a:ln w="0"/>
            <a:solidFill>
              <a:srgbClr val="F91B40"/>
            </a:solidFill>
            <a:effectLst/>
          </a:endParaRPr>
        </a:p>
      </dgm:t>
    </dgm:pt>
    <dgm:pt modelId="{E1F3EEEF-C613-4FAB-A3A5-BF346E9ADAD7}">
      <dgm:prSet phldrT="[Testo]" custT="1"/>
      <dgm:spPr>
        <a:noFill/>
        <a:ln>
          <a:noFill/>
        </a:ln>
        <a:effectLst/>
      </dgm:spPr>
      <dgm:t>
        <a:bodyPr/>
        <a:lstStyle/>
        <a:p>
          <a:r>
            <a:rPr lang="fi-FI" altLang="it-IT" sz="1400" b="0" cap="none" spc="0" dirty="0">
              <a:ln w="0"/>
              <a:solidFill>
                <a:sysClr val="windowText" lastClr="000000">
                  <a:hueOff val="0"/>
                  <a:satOff val="0"/>
                  <a:lumOff val="0"/>
                  <a:alphaOff val="0"/>
                </a:sysClr>
              </a:solidFill>
              <a:effectLst/>
              <a:latin typeface="Calibri" panose="020F0502020204030204"/>
            </a:rPr>
            <a:t>määrittää projektin tavoitteet ja päämäärät </a:t>
          </a:r>
          <a:endParaRPr lang="fi-FI" sz="1400" b="0" cap="none" spc="0" dirty="0">
            <a:ln w="0"/>
            <a:solidFill>
              <a:sysClr val="windowText" lastClr="000000">
                <a:hueOff val="0"/>
                <a:satOff val="0"/>
                <a:lumOff val="0"/>
                <a:alphaOff val="0"/>
              </a:sysClr>
            </a:solidFill>
            <a:effectLst/>
            <a:latin typeface="Calibri" panose="020F0502020204030204"/>
            <a:ea typeface="+mn-ea"/>
            <a:cs typeface="+mn-cs"/>
          </a:endParaRPr>
        </a:p>
      </dgm:t>
    </dgm:pt>
    <dgm:pt modelId="{A9FC3975-0B6F-4C0C-AB7C-E4EC6A55CDF2}" type="sibTrans" cxnId="{BA3D28E7-F86F-45F5-AF4E-8DA69A0E4A67}">
      <dgm:prSet/>
      <dgm:spPr/>
      <dgm:t>
        <a:bodyPr/>
        <a:lstStyle/>
        <a:p>
          <a:endParaRPr lang="it-IT" sz="1400" b="0" cap="none" spc="0">
            <a:ln w="0"/>
            <a:solidFill>
              <a:srgbClr val="F91B40"/>
            </a:solidFill>
            <a:effectLst/>
          </a:endParaRPr>
        </a:p>
      </dgm:t>
    </dgm:pt>
    <dgm:pt modelId="{50A8AEAA-4F0E-403A-8011-56AEACFA4CC0}" type="parTrans" cxnId="{BA3D28E7-F86F-45F5-AF4E-8DA69A0E4A67}">
      <dgm:prSet/>
      <dgm:spPr/>
      <dgm:t>
        <a:bodyPr/>
        <a:lstStyle/>
        <a:p>
          <a:endParaRPr lang="it-IT" sz="1400" b="0" cap="none" spc="0">
            <a:ln w="0"/>
            <a:solidFill>
              <a:srgbClr val="F91B40"/>
            </a:solidFill>
            <a:effectLst/>
          </a:endParaRPr>
        </a:p>
      </dgm:t>
    </dgm:pt>
    <dgm:pt modelId="{AE8E3477-E519-4082-94B7-CCFD2770C080}" type="pres">
      <dgm:prSet presAssocID="{A48835A9-F6C6-449A-8895-DC3588C61AA5}" presName="Name0" presStyleCnt="0">
        <dgm:presLayoutVars>
          <dgm:dir/>
          <dgm:resizeHandles val="exact"/>
        </dgm:presLayoutVars>
      </dgm:prSet>
      <dgm:spPr/>
    </dgm:pt>
    <dgm:pt modelId="{664F7CF2-2A00-4D89-8C27-BF3C67E9EE13}" type="pres">
      <dgm:prSet presAssocID="{A48835A9-F6C6-449A-8895-DC3588C61AA5}" presName="arrow" presStyleLbl="bgShp" presStyleIdx="0" presStyleCnt="1"/>
      <dgm:spPr/>
    </dgm:pt>
    <dgm:pt modelId="{604E7082-C8DA-4A8B-8685-90387E217079}" type="pres">
      <dgm:prSet presAssocID="{A48835A9-F6C6-449A-8895-DC3588C61AA5}" presName="points" presStyleCnt="0"/>
      <dgm:spPr/>
    </dgm:pt>
    <dgm:pt modelId="{348F3B0B-D6A7-49BA-BF13-BC171025987E}" type="pres">
      <dgm:prSet presAssocID="{E1F3EEEF-C613-4FAB-A3A5-BF346E9ADAD7}" presName="compositeA" presStyleCnt="0"/>
      <dgm:spPr/>
    </dgm:pt>
    <dgm:pt modelId="{F40F2951-72FD-423B-8783-53F40B6ADBFA}" type="pres">
      <dgm:prSet presAssocID="{E1F3EEEF-C613-4FAB-A3A5-BF346E9ADAD7}" presName="textA" presStyleLbl="revTx" presStyleIdx="0" presStyleCnt="3">
        <dgm:presLayoutVars>
          <dgm:bulletEnabled val="1"/>
        </dgm:presLayoutVars>
      </dgm:prSet>
      <dgm:spPr/>
      <dgm:t>
        <a:bodyPr/>
        <a:lstStyle/>
        <a:p>
          <a:endParaRPr lang="en-US"/>
        </a:p>
      </dgm:t>
    </dgm:pt>
    <dgm:pt modelId="{7A3FA5C0-D408-4393-ACE1-AA1A0A4E2042}" type="pres">
      <dgm:prSet presAssocID="{E1F3EEEF-C613-4FAB-A3A5-BF346E9ADAD7}" presName="circleA" presStyleLbl="node1" presStyleIdx="0" presStyleCnt="3"/>
      <dgm:spPr/>
    </dgm:pt>
    <dgm:pt modelId="{2BE70CD8-F536-4A03-A6FC-8B161BBFDD29}" type="pres">
      <dgm:prSet presAssocID="{E1F3EEEF-C613-4FAB-A3A5-BF346E9ADAD7}" presName="spaceA" presStyleCnt="0"/>
      <dgm:spPr/>
    </dgm:pt>
    <dgm:pt modelId="{BF7AE377-E29D-44A7-8867-4A817FCC8074}" type="pres">
      <dgm:prSet presAssocID="{A9FC3975-0B6F-4C0C-AB7C-E4EC6A55CDF2}" presName="space" presStyleCnt="0"/>
      <dgm:spPr/>
    </dgm:pt>
    <dgm:pt modelId="{19DBE5E6-4D26-4336-8177-C00A1F53288C}" type="pres">
      <dgm:prSet presAssocID="{25DD577C-E840-41BF-827C-435757901B4A}" presName="compositeB" presStyleCnt="0"/>
      <dgm:spPr/>
    </dgm:pt>
    <dgm:pt modelId="{DE06E1F7-8D1D-43ED-9312-DE16D3FE1B46}" type="pres">
      <dgm:prSet presAssocID="{25DD577C-E840-41BF-827C-435757901B4A}" presName="textB" presStyleLbl="revTx" presStyleIdx="1" presStyleCnt="3" custScaleX="156349">
        <dgm:presLayoutVars>
          <dgm:bulletEnabled val="1"/>
        </dgm:presLayoutVars>
      </dgm:prSet>
      <dgm:spPr/>
      <dgm:t>
        <a:bodyPr/>
        <a:lstStyle/>
        <a:p>
          <a:endParaRPr lang="en-US"/>
        </a:p>
      </dgm:t>
    </dgm:pt>
    <dgm:pt modelId="{2FAB8A5E-F341-40E6-AF06-5C82BDC8B479}" type="pres">
      <dgm:prSet presAssocID="{25DD577C-E840-41BF-827C-435757901B4A}" presName="circleB" presStyleLbl="node1" presStyleIdx="1" presStyleCnt="3"/>
      <dgm:spPr/>
    </dgm:pt>
    <dgm:pt modelId="{C694BD9A-FBFF-4B55-8B34-7BBF48D035DC}" type="pres">
      <dgm:prSet presAssocID="{25DD577C-E840-41BF-827C-435757901B4A}" presName="spaceB" presStyleCnt="0"/>
      <dgm:spPr/>
    </dgm:pt>
    <dgm:pt modelId="{43B715E7-62A4-456D-8483-35A568C8AE23}" type="pres">
      <dgm:prSet presAssocID="{BCA70971-E8E9-4544-A04E-557B22D9AFCB}" presName="space" presStyleCnt="0"/>
      <dgm:spPr/>
    </dgm:pt>
    <dgm:pt modelId="{38464978-27BD-4EBB-80AA-0B9ADDE4D028}" type="pres">
      <dgm:prSet presAssocID="{9877F177-F108-4626-8FDB-BFE6CC63DCE6}" presName="compositeA" presStyleCnt="0"/>
      <dgm:spPr/>
    </dgm:pt>
    <dgm:pt modelId="{974AFB06-7382-4C64-A901-E6A89170658F}" type="pres">
      <dgm:prSet presAssocID="{9877F177-F108-4626-8FDB-BFE6CC63DCE6}" presName="textA" presStyleLbl="revTx" presStyleIdx="2" presStyleCnt="3">
        <dgm:presLayoutVars>
          <dgm:bulletEnabled val="1"/>
        </dgm:presLayoutVars>
      </dgm:prSet>
      <dgm:spPr/>
      <dgm:t>
        <a:bodyPr/>
        <a:lstStyle/>
        <a:p>
          <a:endParaRPr lang="en-US"/>
        </a:p>
      </dgm:t>
    </dgm:pt>
    <dgm:pt modelId="{F4915691-268F-4E80-9F1E-F1757A968EC9}" type="pres">
      <dgm:prSet presAssocID="{9877F177-F108-4626-8FDB-BFE6CC63DCE6}" presName="circleA" presStyleLbl="node1" presStyleIdx="2" presStyleCnt="3"/>
      <dgm:spPr/>
    </dgm:pt>
    <dgm:pt modelId="{01A1DE81-8B54-4578-B33E-453FEE9B14FE}" type="pres">
      <dgm:prSet presAssocID="{9877F177-F108-4626-8FDB-BFE6CC63DCE6}" presName="spaceA" presStyleCnt="0"/>
      <dgm:spPr/>
    </dgm:pt>
  </dgm:ptLst>
  <dgm:cxnLst>
    <dgm:cxn modelId="{548513EA-BB71-4943-995E-3D6D6EFE2DE7}" srcId="{A48835A9-F6C6-449A-8895-DC3588C61AA5}" destId="{25DD577C-E840-41BF-827C-435757901B4A}" srcOrd="1" destOrd="0" parTransId="{409F40C3-7892-4EA2-BF69-A94DD2891160}" sibTransId="{BCA70971-E8E9-4544-A04E-557B22D9AFCB}"/>
    <dgm:cxn modelId="{3FF2F5A8-B923-4FF9-B21A-2841754371ED}" type="presOf" srcId="{25DD577C-E840-41BF-827C-435757901B4A}" destId="{DE06E1F7-8D1D-43ED-9312-DE16D3FE1B46}" srcOrd="0" destOrd="0" presId="urn:microsoft.com/office/officeart/2005/8/layout/hProcess11"/>
    <dgm:cxn modelId="{9E38FBB7-BC75-48C7-900F-2D995050C8B5}" type="presOf" srcId="{A48835A9-F6C6-449A-8895-DC3588C61AA5}" destId="{AE8E3477-E519-4082-94B7-CCFD2770C080}" srcOrd="0" destOrd="0" presId="urn:microsoft.com/office/officeart/2005/8/layout/hProcess11"/>
    <dgm:cxn modelId="{6F9E61A9-9729-4BD3-B010-D421A49753E5}" type="presOf" srcId="{9877F177-F108-4626-8FDB-BFE6CC63DCE6}" destId="{974AFB06-7382-4C64-A901-E6A89170658F}" srcOrd="0" destOrd="0" presId="urn:microsoft.com/office/officeart/2005/8/layout/hProcess11"/>
    <dgm:cxn modelId="{BA3D28E7-F86F-45F5-AF4E-8DA69A0E4A67}" srcId="{A48835A9-F6C6-449A-8895-DC3588C61AA5}" destId="{E1F3EEEF-C613-4FAB-A3A5-BF346E9ADAD7}" srcOrd="0" destOrd="0" parTransId="{50A8AEAA-4F0E-403A-8011-56AEACFA4CC0}" sibTransId="{A9FC3975-0B6F-4C0C-AB7C-E4EC6A55CDF2}"/>
    <dgm:cxn modelId="{B54BB3C7-36FF-4F02-BC87-F7411723F49B}" srcId="{A48835A9-F6C6-449A-8895-DC3588C61AA5}" destId="{9877F177-F108-4626-8FDB-BFE6CC63DCE6}" srcOrd="2" destOrd="0" parTransId="{8E0DC0F5-95D2-4496-BB63-5471DD2F4A32}" sibTransId="{E93E0EA2-82C1-47BB-BC2A-382245A3DCC1}"/>
    <dgm:cxn modelId="{17FEEE46-094F-4895-9A10-948086DC8E3D}" type="presOf" srcId="{E1F3EEEF-C613-4FAB-A3A5-BF346E9ADAD7}" destId="{F40F2951-72FD-423B-8783-53F40B6ADBFA}" srcOrd="0" destOrd="0" presId="urn:microsoft.com/office/officeart/2005/8/layout/hProcess11"/>
    <dgm:cxn modelId="{7FB32D12-BD2B-447E-9E0C-12009F83AAAC}" type="presParOf" srcId="{AE8E3477-E519-4082-94B7-CCFD2770C080}" destId="{664F7CF2-2A00-4D89-8C27-BF3C67E9EE13}" srcOrd="0" destOrd="0" presId="urn:microsoft.com/office/officeart/2005/8/layout/hProcess11"/>
    <dgm:cxn modelId="{A18715AD-64EA-4545-ACAE-3EAA5B76960F}" type="presParOf" srcId="{AE8E3477-E519-4082-94B7-CCFD2770C080}" destId="{604E7082-C8DA-4A8B-8685-90387E217079}" srcOrd="1" destOrd="0" presId="urn:microsoft.com/office/officeart/2005/8/layout/hProcess11"/>
    <dgm:cxn modelId="{B996FD3C-BC1A-498B-A0EE-BE0113806B04}" type="presParOf" srcId="{604E7082-C8DA-4A8B-8685-90387E217079}" destId="{348F3B0B-D6A7-49BA-BF13-BC171025987E}" srcOrd="0" destOrd="0" presId="urn:microsoft.com/office/officeart/2005/8/layout/hProcess11"/>
    <dgm:cxn modelId="{26909AFF-FE98-4B33-B6C7-D88F2739F35F}" type="presParOf" srcId="{348F3B0B-D6A7-49BA-BF13-BC171025987E}" destId="{F40F2951-72FD-423B-8783-53F40B6ADBFA}" srcOrd="0" destOrd="0" presId="urn:microsoft.com/office/officeart/2005/8/layout/hProcess11"/>
    <dgm:cxn modelId="{AB39814E-8FC1-44B3-AB20-BAFABB09903D}" type="presParOf" srcId="{348F3B0B-D6A7-49BA-BF13-BC171025987E}" destId="{7A3FA5C0-D408-4393-ACE1-AA1A0A4E2042}" srcOrd="1" destOrd="0" presId="urn:microsoft.com/office/officeart/2005/8/layout/hProcess11"/>
    <dgm:cxn modelId="{D5B67790-51D6-4AEB-9632-7DC9B6D55047}" type="presParOf" srcId="{348F3B0B-D6A7-49BA-BF13-BC171025987E}" destId="{2BE70CD8-F536-4A03-A6FC-8B161BBFDD29}" srcOrd="2" destOrd="0" presId="urn:microsoft.com/office/officeart/2005/8/layout/hProcess11"/>
    <dgm:cxn modelId="{EBE644F8-0E20-44C9-88E1-080E62903825}" type="presParOf" srcId="{604E7082-C8DA-4A8B-8685-90387E217079}" destId="{BF7AE377-E29D-44A7-8867-4A817FCC8074}" srcOrd="1" destOrd="0" presId="urn:microsoft.com/office/officeart/2005/8/layout/hProcess11"/>
    <dgm:cxn modelId="{5991AB26-2C5C-4D71-80B9-E5622823D1A6}" type="presParOf" srcId="{604E7082-C8DA-4A8B-8685-90387E217079}" destId="{19DBE5E6-4D26-4336-8177-C00A1F53288C}" srcOrd="2" destOrd="0" presId="urn:microsoft.com/office/officeart/2005/8/layout/hProcess11"/>
    <dgm:cxn modelId="{CBD36187-F1CD-45FD-8AC3-61F8890B1146}" type="presParOf" srcId="{19DBE5E6-4D26-4336-8177-C00A1F53288C}" destId="{DE06E1F7-8D1D-43ED-9312-DE16D3FE1B46}" srcOrd="0" destOrd="0" presId="urn:microsoft.com/office/officeart/2005/8/layout/hProcess11"/>
    <dgm:cxn modelId="{73910D83-5964-485A-8F9D-987B46DAC21A}" type="presParOf" srcId="{19DBE5E6-4D26-4336-8177-C00A1F53288C}" destId="{2FAB8A5E-F341-40E6-AF06-5C82BDC8B479}" srcOrd="1" destOrd="0" presId="urn:microsoft.com/office/officeart/2005/8/layout/hProcess11"/>
    <dgm:cxn modelId="{618C129A-B9A9-4481-8F8D-8BD52559AB6B}" type="presParOf" srcId="{19DBE5E6-4D26-4336-8177-C00A1F53288C}" destId="{C694BD9A-FBFF-4B55-8B34-7BBF48D035DC}" srcOrd="2" destOrd="0" presId="urn:microsoft.com/office/officeart/2005/8/layout/hProcess11"/>
    <dgm:cxn modelId="{7281CE95-49AA-4FFB-984E-BC6D66EABC0D}" type="presParOf" srcId="{604E7082-C8DA-4A8B-8685-90387E217079}" destId="{43B715E7-62A4-456D-8483-35A568C8AE23}" srcOrd="3" destOrd="0" presId="urn:microsoft.com/office/officeart/2005/8/layout/hProcess11"/>
    <dgm:cxn modelId="{679CD9A3-A522-4F1D-AF7C-F21EA22F9A36}" type="presParOf" srcId="{604E7082-C8DA-4A8B-8685-90387E217079}" destId="{38464978-27BD-4EBB-80AA-0B9ADDE4D028}" srcOrd="4" destOrd="0" presId="urn:microsoft.com/office/officeart/2005/8/layout/hProcess11"/>
    <dgm:cxn modelId="{23DED0EE-21A3-4FE1-9B55-06CC8E1A5295}" type="presParOf" srcId="{38464978-27BD-4EBB-80AA-0B9ADDE4D028}" destId="{974AFB06-7382-4C64-A901-E6A89170658F}" srcOrd="0" destOrd="0" presId="urn:microsoft.com/office/officeart/2005/8/layout/hProcess11"/>
    <dgm:cxn modelId="{79635E3A-8B36-4960-B390-D1507B7B57D5}" type="presParOf" srcId="{38464978-27BD-4EBB-80AA-0B9ADDE4D028}" destId="{F4915691-268F-4E80-9F1E-F1757A968EC9}" srcOrd="1" destOrd="0" presId="urn:microsoft.com/office/officeart/2005/8/layout/hProcess11"/>
    <dgm:cxn modelId="{AB707A7F-C58D-4B5B-A977-6F533E88B887}" type="presParOf" srcId="{38464978-27BD-4EBB-80AA-0B9ADDE4D028}" destId="{01A1DE81-8B54-4578-B33E-453FEE9B14FE}" srcOrd="2" destOrd="0" presId="urn:microsoft.com/office/officeart/2005/8/layout/hProcess1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888FC7-AFDC-43F9-9EA7-DC16FD2326A5}" type="doc">
      <dgm:prSet loTypeId="urn:microsoft.com/office/officeart/2009/3/layout/StepUpProcess" loCatId="process" qsTypeId="urn:microsoft.com/office/officeart/2005/8/quickstyle/3d2#1" qsCatId="3D" csTypeId="urn:microsoft.com/office/officeart/2005/8/colors/colorful1#2" csCatId="colorful" phldr="1"/>
      <dgm:spPr/>
      <dgm:t>
        <a:bodyPr/>
        <a:lstStyle/>
        <a:p>
          <a:endParaRPr lang="it-IT"/>
        </a:p>
      </dgm:t>
    </dgm:pt>
    <dgm:pt modelId="{B00DBC25-373E-4DD7-856B-66044C7D898F}">
      <dgm:prSet phldrT="[Testo]" custT="1"/>
      <dgm:spPr/>
      <dgm:t>
        <a:bodyPr/>
        <a:lstStyle/>
        <a:p>
          <a:r>
            <a:rPr lang="fi-FI" sz="1200" b="1" u="sng" cap="all" baseline="0" dirty="0">
              <a:latin typeface="Segoe UI" panose="020B0502040204020203" pitchFamily="34" charset="0"/>
            </a:rPr>
            <a:t>Ideaa koskeva tutkimustyö</a:t>
          </a:r>
        </a:p>
        <a:p>
          <a:r>
            <a:rPr lang="fi-FI" sz="1200" dirty="0">
              <a:latin typeface="Segoe UI" panose="020B0502040204020203" pitchFamily="34" charset="0"/>
            </a:rPr>
            <a:t>Aloita ottamalla huomioon intohimosi, kykysi, uskomuksesi, unelmasi ja etsi muita samankaltaisia projekteja verkosta.</a:t>
          </a:r>
          <a:endParaRPr lang="fi-FI" sz="1200" b="1" u="sng" cap="all" baseline="0" dirty="0">
            <a:latin typeface="Segoe UI" panose="020B0502040204020203" pitchFamily="34" charset="0"/>
            <a:cs typeface="Segoe UI" panose="020B0502040204020203" pitchFamily="34" charset="0"/>
          </a:endParaRPr>
        </a:p>
      </dgm:t>
    </dgm:pt>
    <dgm:pt modelId="{DFE36549-F7FE-4C8E-BE7A-B12F964DBDB7}" type="parTrans" cxnId="{83FE5D8D-5DA2-4AA7-8B88-F864F8259AE7}">
      <dgm:prSet/>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DA08486B-42E5-41B3-A90C-758395002E6C}" type="sibTrans" cxnId="{83FE5D8D-5DA2-4AA7-8B88-F864F8259AE7}">
      <dgm:prSet custT="1"/>
      <dgm:spPr/>
      <dgm:t>
        <a:bodyPr/>
        <a:lstStyle/>
        <a:p>
          <a:endParaRPr lang="it-IT" sz="900" b="0">
            <a:solidFill>
              <a:sysClr val="windowText" lastClr="000000"/>
            </a:solidFill>
            <a:latin typeface="Segoe UI" panose="020B0502040204020203" pitchFamily="34" charset="0"/>
            <a:cs typeface="Segoe UI" panose="020B0502040204020203" pitchFamily="34" charset="0"/>
          </a:endParaRPr>
        </a:p>
      </dgm:t>
    </dgm:pt>
    <dgm:pt modelId="{39BF442B-D0FE-41DA-B71E-0FE932391C6B}">
      <dgm:prSet phldrT="[Testo]" custT="1"/>
      <dgm:spPr/>
      <dgm:t>
        <a:bodyPr/>
        <a:lstStyle/>
        <a:p>
          <a:r>
            <a:rPr lang="fi-FI" sz="1200" b="1" u="sng" cap="all" baseline="0" dirty="0">
              <a:latin typeface="Segoe UI" panose="020B0502040204020203" pitchFamily="34" charset="0"/>
            </a:rPr>
            <a:t>Etsintä, arviointi ja saavutetut resurssit</a:t>
          </a:r>
        </a:p>
        <a:p>
          <a:r>
            <a:rPr lang="fi-FI" sz="1200" dirty="0">
              <a:latin typeface="Segoe UI" panose="020B0502040204020203" pitchFamily="34" charset="0"/>
            </a:rPr>
            <a:t>Laadi luettelo projektin kehittämiseen tarvittavista resursseista, jotka voit saavuttaa itse. </a:t>
          </a:r>
          <a:r>
            <a:rPr lang="fi-FI" sz="1200" i="1" dirty="0">
              <a:latin typeface="Segoe UI" panose="020B0502040204020203" pitchFamily="34" charset="0"/>
            </a:rPr>
            <a:t>Muista: resurssit eivät ole pelkästään taloudellinen kysymys vaan myös kykyjä, taitoja ja laitteita. </a:t>
          </a:r>
          <a:endParaRPr lang="fi-FI" sz="1200" b="1" i="1" u="sng" cap="all" baseline="0" dirty="0">
            <a:latin typeface="Segoe UI" panose="020B0502040204020203" pitchFamily="34" charset="0"/>
            <a:cs typeface="Segoe UI" panose="020B0502040204020203" pitchFamily="34" charset="0"/>
          </a:endParaRPr>
        </a:p>
      </dgm:t>
    </dgm:pt>
    <dgm:pt modelId="{68B3C451-6B0D-429B-A4A4-99554F5E83C0}" type="parTrans" cxnId="{8C1C704C-E738-4C3D-9CFD-40F2B4D59F1D}">
      <dgm:prSet/>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E16FE74F-F5F4-4C5E-97F7-7ED6265D0897}" type="sibTrans" cxnId="{8C1C704C-E738-4C3D-9CFD-40F2B4D59F1D}">
      <dgm:prSet custT="1"/>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4C76F510-402F-43A7-B556-BA3E6C0E918E}">
      <dgm:prSet phldrT="[Testo]" custT="1"/>
      <dgm:spPr/>
      <dgm:t>
        <a:bodyPr/>
        <a:lstStyle/>
        <a:p>
          <a:r>
            <a:rPr lang="fi-FI" sz="1200" b="1" u="sng" cap="all" baseline="0" dirty="0">
              <a:latin typeface="Segoe UI" panose="020B0502040204020203" pitchFamily="34" charset="0"/>
            </a:rPr>
            <a:t>kokeileminen ja testaus</a:t>
          </a:r>
        </a:p>
        <a:p>
          <a:r>
            <a:rPr lang="fi-FI" sz="1200" dirty="0">
              <a:latin typeface="Segoe UI" panose="020B0502040204020203" pitchFamily="34" charset="0"/>
            </a:rPr>
            <a:t>Olet keskellä idean suunnitteluprosessia ja olet valmis kehittämään ideasta prototyypin.</a:t>
          </a:r>
          <a:endParaRPr lang="fi-FI" sz="1200" b="1" u="sng" cap="all" baseline="0" dirty="0">
            <a:latin typeface="Segoe UI" panose="020B0502040204020203" pitchFamily="34" charset="0"/>
            <a:cs typeface="Segoe UI" panose="020B0502040204020203" pitchFamily="34" charset="0"/>
          </a:endParaRPr>
        </a:p>
      </dgm:t>
    </dgm:pt>
    <dgm:pt modelId="{0A368E7F-A393-4D42-B8AC-14F17C58E165}" type="parTrans" cxnId="{02B883AF-7555-466D-A0D0-192DA5D11F16}">
      <dgm:prSet/>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ED232D7C-E79C-48A4-9EA8-B4DACDE64E3D}" type="sibTrans" cxnId="{02B883AF-7555-466D-A0D0-192DA5D11F16}">
      <dgm:prSet custT="1"/>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F7390B7A-A9D3-4E57-8F04-D8D1887668BC}">
      <dgm:prSet phldrT="[Testo]" custT="1"/>
      <dgm:spPr/>
      <dgm:t>
        <a:bodyPr/>
        <a:lstStyle/>
        <a:p>
          <a:r>
            <a:rPr lang="fi-FI" sz="1200" b="1" u="sng" cap="all" baseline="0" dirty="0">
              <a:latin typeface="Segoe UI" panose="020B0502040204020203" pitchFamily="34" charset="0"/>
            </a:rPr>
            <a:t>Palaute ja arvostelut</a:t>
          </a:r>
        </a:p>
        <a:p>
          <a:r>
            <a:rPr lang="fi-FI" sz="1200" dirty="0">
              <a:latin typeface="Segoe UI" panose="020B0502040204020203" pitchFamily="34" charset="0"/>
            </a:rPr>
            <a:t>Kerää kommentit ja palautetta ihmisiltä, jotka ovat olleet mukana prototyyppivaiheessa. Lue ja kirjoita uudelleen yrityksesi liikeidea. Älä säikähdä, jos liikeideasta tulee täysin erilainen kuin alussa! </a:t>
          </a:r>
          <a:r>
            <a:rPr lang="fi-FI" sz="1200" i="1" dirty="0">
              <a:latin typeface="Segoe UI" panose="020B0502040204020203" pitchFamily="34" charset="0"/>
            </a:rPr>
            <a:t>Muista, että onnistuneet ideat voivat syntyä virheistä! </a:t>
          </a:r>
          <a:endParaRPr lang="fi-FI" sz="1200" b="1" u="sng" cap="all" baseline="0" dirty="0">
            <a:latin typeface="Segoe UI" panose="020B0502040204020203" pitchFamily="34" charset="0"/>
            <a:cs typeface="Segoe UI" panose="020B0502040204020203" pitchFamily="34" charset="0"/>
          </a:endParaRPr>
        </a:p>
      </dgm:t>
    </dgm:pt>
    <dgm:pt modelId="{1424BEED-866F-444F-904B-F84BA3912387}" type="parTrans" cxnId="{B02C4754-9C30-451A-927C-D39C486F02BF}">
      <dgm:prSet/>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8C62DCFC-BBBD-40E8-A7CE-61A6D4247800}" type="sibTrans" cxnId="{B02C4754-9C30-451A-927C-D39C486F02BF}">
      <dgm:prSet custT="1"/>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B01A3296-9CEB-4CA9-B92D-150234286824}">
      <dgm:prSet phldrT="[Testo]" custT="1"/>
      <dgm:spPr/>
      <dgm:t>
        <a:bodyPr/>
        <a:lstStyle/>
        <a:p>
          <a:r>
            <a:rPr lang="fi-FI" sz="1200" b="1" u="sng" cap="all" baseline="0" dirty="0">
              <a:latin typeface="Segoe UI" panose="020B0502040204020203" pitchFamily="34" charset="0"/>
            </a:rPr>
            <a:t>Näyttäminen muille tarkoituksen arvioimiseksi, jakaminen</a:t>
          </a:r>
        </a:p>
        <a:p>
          <a:r>
            <a:rPr lang="fi-FI" sz="1200" dirty="0">
              <a:latin typeface="Segoe UI" panose="020B0502040204020203" pitchFamily="34" charset="0"/>
            </a:rPr>
            <a:t>Lue nyt vaiheessa 3 tekemäsi luettelo ja pohdi, missä voit parantaa liikeideaasi ja muokkaa sitä. Tarkastele liikeideaa ja vastaa tähän kysymykseen: </a:t>
          </a:r>
          <a:r>
            <a:rPr lang="fi-FI" sz="1200" i="1" dirty="0">
              <a:latin typeface="Segoe UI" panose="020B0502040204020203" pitchFamily="34" charset="0"/>
            </a:rPr>
            <a:t>Ovatko prototyyppivaiheeseen osallistuneet ihmiset ymmärtäneet projektisi helposti?</a:t>
          </a:r>
          <a:endParaRPr lang="fi-FI" sz="1200" b="1" u="sng" cap="all" baseline="0" dirty="0">
            <a:latin typeface="Segoe UI" panose="020B0502040204020203" pitchFamily="34" charset="0"/>
            <a:cs typeface="Segoe UI" panose="020B0502040204020203" pitchFamily="34" charset="0"/>
          </a:endParaRPr>
        </a:p>
      </dgm:t>
    </dgm:pt>
    <dgm:pt modelId="{480BF81B-73E6-4290-893F-ECB09AA7AA38}" type="parTrans" cxnId="{F6FE328F-6933-410B-81C0-E1AC97A6BA86}">
      <dgm:prSet/>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06656A85-9F21-4FCA-BC51-19573D0A40DA}" type="sibTrans" cxnId="{F6FE328F-6933-410B-81C0-E1AC97A6BA86}">
      <dgm:prSet custT="1"/>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0195B84B-9182-4D3E-A123-DF0079A2CA3B}">
      <dgm:prSet phldrT="[Testo]" custT="1"/>
      <dgm:spPr/>
      <dgm:t>
        <a:bodyPr/>
        <a:lstStyle/>
        <a:p>
          <a:r>
            <a:rPr lang="fi-FI" sz="1200" b="1" u="sng" cap="all" baseline="0" dirty="0">
              <a:latin typeface="Segoe UI" panose="020B0502040204020203" pitchFamily="34" charset="0"/>
            </a:rPr>
            <a:t>Laajenna tai tarkenna ja vahvista tai haasta</a:t>
          </a:r>
        </a:p>
        <a:p>
          <a:r>
            <a:rPr lang="fi-FI" sz="1200" dirty="0">
              <a:latin typeface="Segoe UI" panose="020B0502040204020203" pitchFamily="34" charset="0"/>
            </a:rPr>
            <a:t>Tarkastele liiketoimintaideasi uutta muotoa, kirjoita projektin tulevaisuuden tavoitteet ja tee siitä visuaalinen (luonnos, miellekartta, avainsanojen ja yhteyksien luettelo jne.). </a:t>
          </a:r>
          <a:r>
            <a:rPr lang="fi-FI" sz="1200" i="1" dirty="0">
              <a:latin typeface="Segoe UI" panose="020B0502040204020203" pitchFamily="34" charset="0"/>
            </a:rPr>
            <a:t>”Oletko valmis </a:t>
          </a:r>
          <a:r>
            <a:rPr lang="fi-FI" sz="1200" dirty="0">
              <a:latin typeface="Segoe UI" panose="020B0502040204020203" pitchFamily="34" charset="0"/>
            </a:rPr>
            <a:t>yksilöimään idean </a:t>
          </a:r>
          <a:r>
            <a:rPr lang="fi-FI" sz="1200" i="1" dirty="0">
              <a:latin typeface="Segoe UI" panose="020B0502040204020203" pitchFamily="34" charset="0"/>
            </a:rPr>
            <a:t>ja tekemään siitä </a:t>
          </a:r>
          <a:r>
            <a:rPr lang="fi-FI" sz="1200" dirty="0">
              <a:latin typeface="Segoe UI" panose="020B0502040204020203" pitchFamily="34" charset="0"/>
            </a:rPr>
            <a:t>todellisen projektin? </a:t>
          </a:r>
          <a:r>
            <a:rPr lang="fi-FI" sz="1200" b="1" i="1" dirty="0">
              <a:latin typeface="Segoe UI" panose="020B0502040204020203" pitchFamily="34" charset="0"/>
            </a:rPr>
            <a:t>KÄYTÄ ALUSTAA</a:t>
          </a:r>
          <a:r>
            <a:rPr lang="fi-FI" sz="1200" dirty="0">
              <a:latin typeface="Segoe UI" panose="020B0502040204020203" pitchFamily="34" charset="0"/>
            </a:rPr>
            <a:t>! </a:t>
          </a:r>
          <a:endParaRPr lang="fi-FI" sz="1200" b="1" u="sng" cap="all" baseline="0" dirty="0">
            <a:latin typeface="Segoe UI" panose="020B0502040204020203" pitchFamily="34" charset="0"/>
            <a:cs typeface="Segoe UI" panose="020B0502040204020203" pitchFamily="34" charset="0"/>
          </a:endParaRPr>
        </a:p>
      </dgm:t>
    </dgm:pt>
    <dgm:pt modelId="{BF50F0E8-BA86-4C94-A1B6-F9C1FF6D73DB}" type="parTrans" cxnId="{5E456E78-420B-42AE-9101-A24D63C2E4C2}">
      <dgm:prSet/>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63606F25-8198-4396-A39F-BA893952092B}" type="sibTrans" cxnId="{5E456E78-420B-42AE-9101-A24D63C2E4C2}">
      <dgm:prSet/>
      <dgm:spPr/>
      <dgm:t>
        <a:bodyPr/>
        <a:lstStyle/>
        <a:p>
          <a:endParaRPr lang="it-IT" sz="900">
            <a:solidFill>
              <a:sysClr val="windowText" lastClr="000000"/>
            </a:solidFill>
            <a:latin typeface="Segoe UI" panose="020B0502040204020203" pitchFamily="34" charset="0"/>
            <a:cs typeface="Segoe UI" panose="020B0502040204020203" pitchFamily="34" charset="0"/>
          </a:endParaRPr>
        </a:p>
      </dgm:t>
    </dgm:pt>
    <dgm:pt modelId="{7772A28C-8095-4027-AA4C-F29EC097B90E}" type="pres">
      <dgm:prSet presAssocID="{CE888FC7-AFDC-43F9-9EA7-DC16FD2326A5}" presName="rootnode" presStyleCnt="0">
        <dgm:presLayoutVars>
          <dgm:chMax/>
          <dgm:chPref/>
          <dgm:dir/>
          <dgm:animLvl val="lvl"/>
        </dgm:presLayoutVars>
      </dgm:prSet>
      <dgm:spPr/>
      <dgm:t>
        <a:bodyPr/>
        <a:lstStyle/>
        <a:p>
          <a:endParaRPr lang="en-US"/>
        </a:p>
      </dgm:t>
    </dgm:pt>
    <dgm:pt modelId="{2EA682FC-0D20-4EAA-AD38-C3C786E463EA}" type="pres">
      <dgm:prSet presAssocID="{B00DBC25-373E-4DD7-856B-66044C7D898F}" presName="composite" presStyleCnt="0"/>
      <dgm:spPr/>
    </dgm:pt>
    <dgm:pt modelId="{807D27F7-0C5B-49FD-BFFA-FDA892EB98F8}" type="pres">
      <dgm:prSet presAssocID="{B00DBC25-373E-4DD7-856B-66044C7D898F}" presName="LShape" presStyleLbl="alignNode1" presStyleIdx="0" presStyleCnt="11"/>
      <dgm:spPr/>
    </dgm:pt>
    <dgm:pt modelId="{CAC355D5-BD99-44F8-9E84-3312A6EC9A19}" type="pres">
      <dgm:prSet presAssocID="{B00DBC25-373E-4DD7-856B-66044C7D898F}" presName="ParentText" presStyleLbl="revTx" presStyleIdx="0" presStyleCnt="6" custScaleX="114477" custLinFactNeighborX="4798" custLinFactNeighborY="1022">
        <dgm:presLayoutVars>
          <dgm:chMax val="0"/>
          <dgm:chPref val="0"/>
          <dgm:bulletEnabled val="1"/>
        </dgm:presLayoutVars>
      </dgm:prSet>
      <dgm:spPr/>
      <dgm:t>
        <a:bodyPr/>
        <a:lstStyle/>
        <a:p>
          <a:endParaRPr lang="en-US"/>
        </a:p>
      </dgm:t>
    </dgm:pt>
    <dgm:pt modelId="{0A1F23B1-1A14-41EC-ABF9-34221619DDED}" type="pres">
      <dgm:prSet presAssocID="{B00DBC25-373E-4DD7-856B-66044C7D898F}" presName="Triangle" presStyleLbl="alignNode1" presStyleIdx="1" presStyleCnt="11"/>
      <dgm:spPr/>
    </dgm:pt>
    <dgm:pt modelId="{61D87705-1E8E-4525-B235-D3A2777AD0AC}" type="pres">
      <dgm:prSet presAssocID="{DA08486B-42E5-41B3-A90C-758395002E6C}" presName="sibTrans" presStyleCnt="0"/>
      <dgm:spPr/>
    </dgm:pt>
    <dgm:pt modelId="{38885881-5C1C-46A5-A7ED-75DB50B09137}" type="pres">
      <dgm:prSet presAssocID="{DA08486B-42E5-41B3-A90C-758395002E6C}" presName="space" presStyleCnt="0"/>
      <dgm:spPr/>
    </dgm:pt>
    <dgm:pt modelId="{FCCF4F50-522E-4450-90BF-6707D0D22856}" type="pres">
      <dgm:prSet presAssocID="{39BF442B-D0FE-41DA-B71E-0FE932391C6B}" presName="composite" presStyleCnt="0"/>
      <dgm:spPr/>
    </dgm:pt>
    <dgm:pt modelId="{EAF61B19-D675-4D01-A797-7CE21D6A0C26}" type="pres">
      <dgm:prSet presAssocID="{39BF442B-D0FE-41DA-B71E-0FE932391C6B}" presName="LShape" presStyleLbl="alignNode1" presStyleIdx="2" presStyleCnt="11"/>
      <dgm:spPr/>
    </dgm:pt>
    <dgm:pt modelId="{1796F681-7A89-46AE-8E95-35B20F768815}" type="pres">
      <dgm:prSet presAssocID="{39BF442B-D0FE-41DA-B71E-0FE932391C6B}" presName="ParentText" presStyleLbl="revTx" presStyleIdx="1" presStyleCnt="6" custScaleX="113430" custLinFactNeighborX="8546" custLinFactNeighborY="2925">
        <dgm:presLayoutVars>
          <dgm:chMax val="0"/>
          <dgm:chPref val="0"/>
          <dgm:bulletEnabled val="1"/>
        </dgm:presLayoutVars>
      </dgm:prSet>
      <dgm:spPr/>
      <dgm:t>
        <a:bodyPr/>
        <a:lstStyle/>
        <a:p>
          <a:endParaRPr lang="en-US"/>
        </a:p>
      </dgm:t>
    </dgm:pt>
    <dgm:pt modelId="{15473216-261B-4439-9913-2B98EC886DDA}" type="pres">
      <dgm:prSet presAssocID="{39BF442B-D0FE-41DA-B71E-0FE932391C6B}" presName="Triangle" presStyleLbl="alignNode1" presStyleIdx="3" presStyleCnt="11"/>
      <dgm:spPr/>
    </dgm:pt>
    <dgm:pt modelId="{D75A8924-92FF-4552-8CFC-81A35E0D24E5}" type="pres">
      <dgm:prSet presAssocID="{E16FE74F-F5F4-4C5E-97F7-7ED6265D0897}" presName="sibTrans" presStyleCnt="0"/>
      <dgm:spPr/>
    </dgm:pt>
    <dgm:pt modelId="{A454F3CA-3900-4CCE-AC29-219501F3B63F}" type="pres">
      <dgm:prSet presAssocID="{E16FE74F-F5F4-4C5E-97F7-7ED6265D0897}" presName="space" presStyleCnt="0"/>
      <dgm:spPr/>
    </dgm:pt>
    <dgm:pt modelId="{3E79EDE7-6DE0-4F91-88C4-94E3D523255E}" type="pres">
      <dgm:prSet presAssocID="{4C76F510-402F-43A7-B556-BA3E6C0E918E}" presName="composite" presStyleCnt="0"/>
      <dgm:spPr/>
    </dgm:pt>
    <dgm:pt modelId="{C86EEBE7-DB95-4093-9C8E-6960D2637DCE}" type="pres">
      <dgm:prSet presAssocID="{4C76F510-402F-43A7-B556-BA3E6C0E918E}" presName="LShape" presStyleLbl="alignNode1" presStyleIdx="4" presStyleCnt="11"/>
      <dgm:spPr/>
    </dgm:pt>
    <dgm:pt modelId="{E612F8ED-BC88-4E4C-BF66-A8036405FD18}" type="pres">
      <dgm:prSet presAssocID="{4C76F510-402F-43A7-B556-BA3E6C0E918E}" presName="ParentText" presStyleLbl="revTx" presStyleIdx="2" presStyleCnt="6" custScaleX="113429" custLinFactNeighborX="7987" custLinFactNeighborY="-1302">
        <dgm:presLayoutVars>
          <dgm:chMax val="0"/>
          <dgm:chPref val="0"/>
          <dgm:bulletEnabled val="1"/>
        </dgm:presLayoutVars>
      </dgm:prSet>
      <dgm:spPr/>
      <dgm:t>
        <a:bodyPr/>
        <a:lstStyle/>
        <a:p>
          <a:endParaRPr lang="en-US"/>
        </a:p>
      </dgm:t>
    </dgm:pt>
    <dgm:pt modelId="{AD454327-522A-4599-BE46-8ECA2585F8A1}" type="pres">
      <dgm:prSet presAssocID="{4C76F510-402F-43A7-B556-BA3E6C0E918E}" presName="Triangle" presStyleLbl="alignNode1" presStyleIdx="5" presStyleCnt="11"/>
      <dgm:spPr/>
    </dgm:pt>
    <dgm:pt modelId="{622CE13C-A64C-4F22-9415-B81B2603F14F}" type="pres">
      <dgm:prSet presAssocID="{ED232D7C-E79C-48A4-9EA8-B4DACDE64E3D}" presName="sibTrans" presStyleCnt="0"/>
      <dgm:spPr/>
    </dgm:pt>
    <dgm:pt modelId="{5C3E0FD5-495A-4773-8581-6CA683442201}" type="pres">
      <dgm:prSet presAssocID="{ED232D7C-E79C-48A4-9EA8-B4DACDE64E3D}" presName="space" presStyleCnt="0"/>
      <dgm:spPr/>
    </dgm:pt>
    <dgm:pt modelId="{41603EBC-7205-4A15-AE31-1761D1AFA237}" type="pres">
      <dgm:prSet presAssocID="{B01A3296-9CEB-4CA9-B92D-150234286824}" presName="composite" presStyleCnt="0"/>
      <dgm:spPr/>
    </dgm:pt>
    <dgm:pt modelId="{598ACA7C-7CF6-48C4-AA77-211237CEBB90}" type="pres">
      <dgm:prSet presAssocID="{B01A3296-9CEB-4CA9-B92D-150234286824}" presName="LShape" presStyleLbl="alignNode1" presStyleIdx="6" presStyleCnt="11"/>
      <dgm:spPr/>
    </dgm:pt>
    <dgm:pt modelId="{B63E5306-C7C5-44A7-8DF6-82E28EAC0B3A}" type="pres">
      <dgm:prSet presAssocID="{B01A3296-9CEB-4CA9-B92D-150234286824}" presName="ParentText" presStyleLbl="revTx" presStyleIdx="3" presStyleCnt="6" custScaleX="113064" custLinFactNeighborX="6959" custLinFactNeighborY="2116">
        <dgm:presLayoutVars>
          <dgm:chMax val="0"/>
          <dgm:chPref val="0"/>
          <dgm:bulletEnabled val="1"/>
        </dgm:presLayoutVars>
      </dgm:prSet>
      <dgm:spPr/>
      <dgm:t>
        <a:bodyPr/>
        <a:lstStyle/>
        <a:p>
          <a:endParaRPr lang="en-US"/>
        </a:p>
      </dgm:t>
    </dgm:pt>
    <dgm:pt modelId="{C2726970-F3E6-4EE2-87EC-F24511E9A41F}" type="pres">
      <dgm:prSet presAssocID="{B01A3296-9CEB-4CA9-B92D-150234286824}" presName="Triangle" presStyleLbl="alignNode1" presStyleIdx="7" presStyleCnt="11"/>
      <dgm:spPr/>
    </dgm:pt>
    <dgm:pt modelId="{A5FFEB23-C516-42DF-985C-36B321815171}" type="pres">
      <dgm:prSet presAssocID="{06656A85-9F21-4FCA-BC51-19573D0A40DA}" presName="sibTrans" presStyleCnt="0"/>
      <dgm:spPr/>
    </dgm:pt>
    <dgm:pt modelId="{386FE8E3-B01A-426D-B6D0-5BFB2F9C52F9}" type="pres">
      <dgm:prSet presAssocID="{06656A85-9F21-4FCA-BC51-19573D0A40DA}" presName="space" presStyleCnt="0"/>
      <dgm:spPr/>
    </dgm:pt>
    <dgm:pt modelId="{3521AC7F-8FBC-4175-8732-95429C73428B}" type="pres">
      <dgm:prSet presAssocID="{F7390B7A-A9D3-4E57-8F04-D8D1887668BC}" presName="composite" presStyleCnt="0"/>
      <dgm:spPr/>
    </dgm:pt>
    <dgm:pt modelId="{9AB052F0-BBD0-4585-8731-1B568F902071}" type="pres">
      <dgm:prSet presAssocID="{F7390B7A-A9D3-4E57-8F04-D8D1887668BC}" presName="LShape" presStyleLbl="alignNode1" presStyleIdx="8" presStyleCnt="11"/>
      <dgm:spPr/>
    </dgm:pt>
    <dgm:pt modelId="{57D3FE3C-F18F-4618-9E45-803DDDB64C63}" type="pres">
      <dgm:prSet presAssocID="{F7390B7A-A9D3-4E57-8F04-D8D1887668BC}" presName="ParentText" presStyleLbl="revTx" presStyleIdx="4" presStyleCnt="6">
        <dgm:presLayoutVars>
          <dgm:chMax val="0"/>
          <dgm:chPref val="0"/>
          <dgm:bulletEnabled val="1"/>
        </dgm:presLayoutVars>
      </dgm:prSet>
      <dgm:spPr/>
      <dgm:t>
        <a:bodyPr/>
        <a:lstStyle/>
        <a:p>
          <a:endParaRPr lang="en-US"/>
        </a:p>
      </dgm:t>
    </dgm:pt>
    <dgm:pt modelId="{45F6AAB8-AF79-4A74-BE67-3B89CAF32BD8}" type="pres">
      <dgm:prSet presAssocID="{F7390B7A-A9D3-4E57-8F04-D8D1887668BC}" presName="Triangle" presStyleLbl="alignNode1" presStyleIdx="9" presStyleCnt="11"/>
      <dgm:spPr/>
    </dgm:pt>
    <dgm:pt modelId="{D29DF73A-E755-42F5-97B7-FF61A794591C}" type="pres">
      <dgm:prSet presAssocID="{8C62DCFC-BBBD-40E8-A7CE-61A6D4247800}" presName="sibTrans" presStyleCnt="0"/>
      <dgm:spPr/>
    </dgm:pt>
    <dgm:pt modelId="{10F96D34-1268-4EB4-AEC9-C889FEE30296}" type="pres">
      <dgm:prSet presAssocID="{8C62DCFC-BBBD-40E8-A7CE-61A6D4247800}" presName="space" presStyleCnt="0"/>
      <dgm:spPr/>
    </dgm:pt>
    <dgm:pt modelId="{996C13D3-0226-4A8B-B938-65E349E70204}" type="pres">
      <dgm:prSet presAssocID="{0195B84B-9182-4D3E-A123-DF0079A2CA3B}" presName="composite" presStyleCnt="0"/>
      <dgm:spPr/>
    </dgm:pt>
    <dgm:pt modelId="{5C0078A1-91A2-414B-A1E7-2747F00F1F4E}" type="pres">
      <dgm:prSet presAssocID="{0195B84B-9182-4D3E-A123-DF0079A2CA3B}" presName="LShape" presStyleLbl="alignNode1" presStyleIdx="10" presStyleCnt="11"/>
      <dgm:spPr/>
    </dgm:pt>
    <dgm:pt modelId="{4289E6EA-F20A-4974-A5E4-BE02D99C4109}" type="pres">
      <dgm:prSet presAssocID="{0195B84B-9182-4D3E-A123-DF0079A2CA3B}" presName="ParentText" presStyleLbl="revTx" presStyleIdx="5" presStyleCnt="6">
        <dgm:presLayoutVars>
          <dgm:chMax val="0"/>
          <dgm:chPref val="0"/>
          <dgm:bulletEnabled val="1"/>
        </dgm:presLayoutVars>
      </dgm:prSet>
      <dgm:spPr/>
      <dgm:t>
        <a:bodyPr/>
        <a:lstStyle/>
        <a:p>
          <a:endParaRPr lang="en-US"/>
        </a:p>
      </dgm:t>
    </dgm:pt>
  </dgm:ptLst>
  <dgm:cxnLst>
    <dgm:cxn modelId="{5E456E78-420B-42AE-9101-A24D63C2E4C2}" srcId="{CE888FC7-AFDC-43F9-9EA7-DC16FD2326A5}" destId="{0195B84B-9182-4D3E-A123-DF0079A2CA3B}" srcOrd="5" destOrd="0" parTransId="{BF50F0E8-BA86-4C94-A1B6-F9C1FF6D73DB}" sibTransId="{63606F25-8198-4396-A39F-BA893952092B}"/>
    <dgm:cxn modelId="{83FE5D8D-5DA2-4AA7-8B88-F864F8259AE7}" srcId="{CE888FC7-AFDC-43F9-9EA7-DC16FD2326A5}" destId="{B00DBC25-373E-4DD7-856B-66044C7D898F}" srcOrd="0" destOrd="0" parTransId="{DFE36549-F7FE-4C8E-BE7A-B12F964DBDB7}" sibTransId="{DA08486B-42E5-41B3-A90C-758395002E6C}"/>
    <dgm:cxn modelId="{5A6DA0D7-8A46-4771-876C-C9414E6FD764}" type="presOf" srcId="{CE888FC7-AFDC-43F9-9EA7-DC16FD2326A5}" destId="{7772A28C-8095-4027-AA4C-F29EC097B90E}" srcOrd="0" destOrd="0" presId="urn:microsoft.com/office/officeart/2009/3/layout/StepUpProcess"/>
    <dgm:cxn modelId="{5C5F6C22-FECC-4973-8BC2-99D0A55B2727}" type="presOf" srcId="{F7390B7A-A9D3-4E57-8F04-D8D1887668BC}" destId="{57D3FE3C-F18F-4618-9E45-803DDDB64C63}" srcOrd="0" destOrd="0" presId="urn:microsoft.com/office/officeart/2009/3/layout/StepUpProcess"/>
    <dgm:cxn modelId="{A446FCB4-8C41-4760-A995-3C9E200A58CD}" type="presOf" srcId="{B00DBC25-373E-4DD7-856B-66044C7D898F}" destId="{CAC355D5-BD99-44F8-9E84-3312A6EC9A19}" srcOrd="0" destOrd="0" presId="urn:microsoft.com/office/officeart/2009/3/layout/StepUpProcess"/>
    <dgm:cxn modelId="{02B883AF-7555-466D-A0D0-192DA5D11F16}" srcId="{CE888FC7-AFDC-43F9-9EA7-DC16FD2326A5}" destId="{4C76F510-402F-43A7-B556-BA3E6C0E918E}" srcOrd="2" destOrd="0" parTransId="{0A368E7F-A393-4D42-B8AC-14F17C58E165}" sibTransId="{ED232D7C-E79C-48A4-9EA8-B4DACDE64E3D}"/>
    <dgm:cxn modelId="{55DA8059-EAA3-4B15-B637-1D956D44EA30}" type="presOf" srcId="{B01A3296-9CEB-4CA9-B92D-150234286824}" destId="{B63E5306-C7C5-44A7-8DF6-82E28EAC0B3A}" srcOrd="0" destOrd="0" presId="urn:microsoft.com/office/officeart/2009/3/layout/StepUpProcess"/>
    <dgm:cxn modelId="{8C1C704C-E738-4C3D-9CFD-40F2B4D59F1D}" srcId="{CE888FC7-AFDC-43F9-9EA7-DC16FD2326A5}" destId="{39BF442B-D0FE-41DA-B71E-0FE932391C6B}" srcOrd="1" destOrd="0" parTransId="{68B3C451-6B0D-429B-A4A4-99554F5E83C0}" sibTransId="{E16FE74F-F5F4-4C5E-97F7-7ED6265D0897}"/>
    <dgm:cxn modelId="{02230824-6179-4AFB-9D65-9BA5BC5B6FBC}" type="presOf" srcId="{4C76F510-402F-43A7-B556-BA3E6C0E918E}" destId="{E612F8ED-BC88-4E4C-BF66-A8036405FD18}" srcOrd="0" destOrd="0" presId="urn:microsoft.com/office/officeart/2009/3/layout/StepUpProcess"/>
    <dgm:cxn modelId="{EC13D928-640D-4F13-B59C-463D63309801}" type="presOf" srcId="{0195B84B-9182-4D3E-A123-DF0079A2CA3B}" destId="{4289E6EA-F20A-4974-A5E4-BE02D99C4109}" srcOrd="0" destOrd="0" presId="urn:microsoft.com/office/officeart/2009/3/layout/StepUpProcess"/>
    <dgm:cxn modelId="{14E6DEE3-9CA8-4804-8B2B-7A33EC97EFB0}" type="presOf" srcId="{39BF442B-D0FE-41DA-B71E-0FE932391C6B}" destId="{1796F681-7A89-46AE-8E95-35B20F768815}" srcOrd="0" destOrd="0" presId="urn:microsoft.com/office/officeart/2009/3/layout/StepUpProcess"/>
    <dgm:cxn modelId="{B02C4754-9C30-451A-927C-D39C486F02BF}" srcId="{CE888FC7-AFDC-43F9-9EA7-DC16FD2326A5}" destId="{F7390B7A-A9D3-4E57-8F04-D8D1887668BC}" srcOrd="4" destOrd="0" parTransId="{1424BEED-866F-444F-904B-F84BA3912387}" sibTransId="{8C62DCFC-BBBD-40E8-A7CE-61A6D4247800}"/>
    <dgm:cxn modelId="{F6FE328F-6933-410B-81C0-E1AC97A6BA86}" srcId="{CE888FC7-AFDC-43F9-9EA7-DC16FD2326A5}" destId="{B01A3296-9CEB-4CA9-B92D-150234286824}" srcOrd="3" destOrd="0" parTransId="{480BF81B-73E6-4290-893F-ECB09AA7AA38}" sibTransId="{06656A85-9F21-4FCA-BC51-19573D0A40DA}"/>
    <dgm:cxn modelId="{A622B5CD-F9B4-4D48-B5A9-1203B8A54788}" type="presParOf" srcId="{7772A28C-8095-4027-AA4C-F29EC097B90E}" destId="{2EA682FC-0D20-4EAA-AD38-C3C786E463EA}" srcOrd="0" destOrd="0" presId="urn:microsoft.com/office/officeart/2009/3/layout/StepUpProcess"/>
    <dgm:cxn modelId="{76803CF6-C5E3-4E39-9539-61D5BE4F8269}" type="presParOf" srcId="{2EA682FC-0D20-4EAA-AD38-C3C786E463EA}" destId="{807D27F7-0C5B-49FD-BFFA-FDA892EB98F8}" srcOrd="0" destOrd="0" presId="urn:microsoft.com/office/officeart/2009/3/layout/StepUpProcess"/>
    <dgm:cxn modelId="{3C6BE2B3-7CDD-404B-A34B-91EB689DDC7C}" type="presParOf" srcId="{2EA682FC-0D20-4EAA-AD38-C3C786E463EA}" destId="{CAC355D5-BD99-44F8-9E84-3312A6EC9A19}" srcOrd="1" destOrd="0" presId="urn:microsoft.com/office/officeart/2009/3/layout/StepUpProcess"/>
    <dgm:cxn modelId="{3EC61C8D-4CBA-49B7-8D65-1E5520ADA77B}" type="presParOf" srcId="{2EA682FC-0D20-4EAA-AD38-C3C786E463EA}" destId="{0A1F23B1-1A14-41EC-ABF9-34221619DDED}" srcOrd="2" destOrd="0" presId="urn:microsoft.com/office/officeart/2009/3/layout/StepUpProcess"/>
    <dgm:cxn modelId="{E6EEC9CC-0266-45C8-97F7-15157E631A3F}" type="presParOf" srcId="{7772A28C-8095-4027-AA4C-F29EC097B90E}" destId="{61D87705-1E8E-4525-B235-D3A2777AD0AC}" srcOrd="1" destOrd="0" presId="urn:microsoft.com/office/officeart/2009/3/layout/StepUpProcess"/>
    <dgm:cxn modelId="{326E5CE9-52E1-4F9A-BBE5-D27EDB222864}" type="presParOf" srcId="{61D87705-1E8E-4525-B235-D3A2777AD0AC}" destId="{38885881-5C1C-46A5-A7ED-75DB50B09137}" srcOrd="0" destOrd="0" presId="urn:microsoft.com/office/officeart/2009/3/layout/StepUpProcess"/>
    <dgm:cxn modelId="{A9130135-B0A0-44D7-87B2-5DE9611B2203}" type="presParOf" srcId="{7772A28C-8095-4027-AA4C-F29EC097B90E}" destId="{FCCF4F50-522E-4450-90BF-6707D0D22856}" srcOrd="2" destOrd="0" presId="urn:microsoft.com/office/officeart/2009/3/layout/StepUpProcess"/>
    <dgm:cxn modelId="{09E3D82A-55D3-4234-B3E3-304B1B16B134}" type="presParOf" srcId="{FCCF4F50-522E-4450-90BF-6707D0D22856}" destId="{EAF61B19-D675-4D01-A797-7CE21D6A0C26}" srcOrd="0" destOrd="0" presId="urn:microsoft.com/office/officeart/2009/3/layout/StepUpProcess"/>
    <dgm:cxn modelId="{51E72169-CCC5-4440-A339-14212124CDFA}" type="presParOf" srcId="{FCCF4F50-522E-4450-90BF-6707D0D22856}" destId="{1796F681-7A89-46AE-8E95-35B20F768815}" srcOrd="1" destOrd="0" presId="urn:microsoft.com/office/officeart/2009/3/layout/StepUpProcess"/>
    <dgm:cxn modelId="{1A86E764-1B99-428E-9F65-948A3BF7DE38}" type="presParOf" srcId="{FCCF4F50-522E-4450-90BF-6707D0D22856}" destId="{15473216-261B-4439-9913-2B98EC886DDA}" srcOrd="2" destOrd="0" presId="urn:microsoft.com/office/officeart/2009/3/layout/StepUpProcess"/>
    <dgm:cxn modelId="{9C14DE43-E0BD-41D9-887F-A07BD2DDAD02}" type="presParOf" srcId="{7772A28C-8095-4027-AA4C-F29EC097B90E}" destId="{D75A8924-92FF-4552-8CFC-81A35E0D24E5}" srcOrd="3" destOrd="0" presId="urn:microsoft.com/office/officeart/2009/3/layout/StepUpProcess"/>
    <dgm:cxn modelId="{355B567E-F6FD-46EF-87AD-7610B73A5F7B}" type="presParOf" srcId="{D75A8924-92FF-4552-8CFC-81A35E0D24E5}" destId="{A454F3CA-3900-4CCE-AC29-219501F3B63F}" srcOrd="0" destOrd="0" presId="urn:microsoft.com/office/officeart/2009/3/layout/StepUpProcess"/>
    <dgm:cxn modelId="{1352EF00-FA08-4104-98F7-B125E6710C35}" type="presParOf" srcId="{7772A28C-8095-4027-AA4C-F29EC097B90E}" destId="{3E79EDE7-6DE0-4F91-88C4-94E3D523255E}" srcOrd="4" destOrd="0" presId="urn:microsoft.com/office/officeart/2009/3/layout/StepUpProcess"/>
    <dgm:cxn modelId="{98BB7028-27A3-415F-B18E-17DC7A01DA6C}" type="presParOf" srcId="{3E79EDE7-6DE0-4F91-88C4-94E3D523255E}" destId="{C86EEBE7-DB95-4093-9C8E-6960D2637DCE}" srcOrd="0" destOrd="0" presId="urn:microsoft.com/office/officeart/2009/3/layout/StepUpProcess"/>
    <dgm:cxn modelId="{8C3EAAAD-AA32-41FC-8CDA-12BE3EC40D31}" type="presParOf" srcId="{3E79EDE7-6DE0-4F91-88C4-94E3D523255E}" destId="{E612F8ED-BC88-4E4C-BF66-A8036405FD18}" srcOrd="1" destOrd="0" presId="urn:microsoft.com/office/officeart/2009/3/layout/StepUpProcess"/>
    <dgm:cxn modelId="{E5CEE333-C7BD-4A30-87A5-79885E0A916C}" type="presParOf" srcId="{3E79EDE7-6DE0-4F91-88C4-94E3D523255E}" destId="{AD454327-522A-4599-BE46-8ECA2585F8A1}" srcOrd="2" destOrd="0" presId="urn:microsoft.com/office/officeart/2009/3/layout/StepUpProcess"/>
    <dgm:cxn modelId="{498CB741-0629-402C-850D-80CC9A58C4B4}" type="presParOf" srcId="{7772A28C-8095-4027-AA4C-F29EC097B90E}" destId="{622CE13C-A64C-4F22-9415-B81B2603F14F}" srcOrd="5" destOrd="0" presId="urn:microsoft.com/office/officeart/2009/3/layout/StepUpProcess"/>
    <dgm:cxn modelId="{BE152794-DE34-4493-BE91-B9649E030C73}" type="presParOf" srcId="{622CE13C-A64C-4F22-9415-B81B2603F14F}" destId="{5C3E0FD5-495A-4773-8581-6CA683442201}" srcOrd="0" destOrd="0" presId="urn:microsoft.com/office/officeart/2009/3/layout/StepUpProcess"/>
    <dgm:cxn modelId="{C7FC4943-5307-4A5A-AC2C-ECA23EDC186B}" type="presParOf" srcId="{7772A28C-8095-4027-AA4C-F29EC097B90E}" destId="{41603EBC-7205-4A15-AE31-1761D1AFA237}" srcOrd="6" destOrd="0" presId="urn:microsoft.com/office/officeart/2009/3/layout/StepUpProcess"/>
    <dgm:cxn modelId="{1A176513-3A54-4CFF-AC5E-26E492514AA8}" type="presParOf" srcId="{41603EBC-7205-4A15-AE31-1761D1AFA237}" destId="{598ACA7C-7CF6-48C4-AA77-211237CEBB90}" srcOrd="0" destOrd="0" presId="urn:microsoft.com/office/officeart/2009/3/layout/StepUpProcess"/>
    <dgm:cxn modelId="{A92660F9-3C38-4537-892C-8D3712C95264}" type="presParOf" srcId="{41603EBC-7205-4A15-AE31-1761D1AFA237}" destId="{B63E5306-C7C5-44A7-8DF6-82E28EAC0B3A}" srcOrd="1" destOrd="0" presId="urn:microsoft.com/office/officeart/2009/3/layout/StepUpProcess"/>
    <dgm:cxn modelId="{4B6C3B45-CAD5-4E7C-9747-D9E2AD3BD03C}" type="presParOf" srcId="{41603EBC-7205-4A15-AE31-1761D1AFA237}" destId="{C2726970-F3E6-4EE2-87EC-F24511E9A41F}" srcOrd="2" destOrd="0" presId="urn:microsoft.com/office/officeart/2009/3/layout/StepUpProcess"/>
    <dgm:cxn modelId="{55256A5E-9143-4EAE-8AAD-EC6CB4FC8C8B}" type="presParOf" srcId="{7772A28C-8095-4027-AA4C-F29EC097B90E}" destId="{A5FFEB23-C516-42DF-985C-36B321815171}" srcOrd="7" destOrd="0" presId="urn:microsoft.com/office/officeart/2009/3/layout/StepUpProcess"/>
    <dgm:cxn modelId="{51BDE734-272E-45E8-9F86-80AB4588D21B}" type="presParOf" srcId="{A5FFEB23-C516-42DF-985C-36B321815171}" destId="{386FE8E3-B01A-426D-B6D0-5BFB2F9C52F9}" srcOrd="0" destOrd="0" presId="urn:microsoft.com/office/officeart/2009/3/layout/StepUpProcess"/>
    <dgm:cxn modelId="{0BC616A0-97A5-48FD-9564-8B66B51D3B4C}" type="presParOf" srcId="{7772A28C-8095-4027-AA4C-F29EC097B90E}" destId="{3521AC7F-8FBC-4175-8732-95429C73428B}" srcOrd="8" destOrd="0" presId="urn:microsoft.com/office/officeart/2009/3/layout/StepUpProcess"/>
    <dgm:cxn modelId="{B2CE5572-2E2B-4CF8-BE29-8D15C3B64475}" type="presParOf" srcId="{3521AC7F-8FBC-4175-8732-95429C73428B}" destId="{9AB052F0-BBD0-4585-8731-1B568F902071}" srcOrd="0" destOrd="0" presId="urn:microsoft.com/office/officeart/2009/3/layout/StepUpProcess"/>
    <dgm:cxn modelId="{5EFFDC98-A625-4942-85EC-0027E8C3AC46}" type="presParOf" srcId="{3521AC7F-8FBC-4175-8732-95429C73428B}" destId="{57D3FE3C-F18F-4618-9E45-803DDDB64C63}" srcOrd="1" destOrd="0" presId="urn:microsoft.com/office/officeart/2009/3/layout/StepUpProcess"/>
    <dgm:cxn modelId="{FF5F1117-A056-4EB1-8579-4626E133D3E8}" type="presParOf" srcId="{3521AC7F-8FBC-4175-8732-95429C73428B}" destId="{45F6AAB8-AF79-4A74-BE67-3B89CAF32BD8}" srcOrd="2" destOrd="0" presId="urn:microsoft.com/office/officeart/2009/3/layout/StepUpProcess"/>
    <dgm:cxn modelId="{3371D25C-0959-4898-B84F-48BAB3C30AD3}" type="presParOf" srcId="{7772A28C-8095-4027-AA4C-F29EC097B90E}" destId="{D29DF73A-E755-42F5-97B7-FF61A794591C}" srcOrd="9" destOrd="0" presId="urn:microsoft.com/office/officeart/2009/3/layout/StepUpProcess"/>
    <dgm:cxn modelId="{13360F8A-CC21-4C09-A813-AE7D7D1B739C}" type="presParOf" srcId="{D29DF73A-E755-42F5-97B7-FF61A794591C}" destId="{10F96D34-1268-4EB4-AEC9-C889FEE30296}" srcOrd="0" destOrd="0" presId="urn:microsoft.com/office/officeart/2009/3/layout/StepUpProcess"/>
    <dgm:cxn modelId="{077E2989-59D5-4772-8F43-520DDFF07A7F}" type="presParOf" srcId="{7772A28C-8095-4027-AA4C-F29EC097B90E}" destId="{996C13D3-0226-4A8B-B938-65E349E70204}" srcOrd="10" destOrd="0" presId="urn:microsoft.com/office/officeart/2009/3/layout/StepUpProcess"/>
    <dgm:cxn modelId="{DF730355-2561-40DE-BD6F-755FAF0D1CB4}" type="presParOf" srcId="{996C13D3-0226-4A8B-B938-65E349E70204}" destId="{5C0078A1-91A2-414B-A1E7-2747F00F1F4E}" srcOrd="0" destOrd="0" presId="urn:microsoft.com/office/officeart/2009/3/layout/StepUpProcess"/>
    <dgm:cxn modelId="{F12BC204-4DEE-4C9F-A5BF-2DA55A3F3741}" type="presParOf" srcId="{996C13D3-0226-4A8B-B938-65E349E70204}" destId="{4289E6EA-F20A-4974-A5E4-BE02D99C4109}"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7#2">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78BC1D-B95A-9842-9725-CC2F7A9CC23A}" type="datetimeFigureOut">
              <a:rPr lang="it-IT" smtClean="0"/>
              <a:pPr/>
              <a:t>29/08/2019</a:t>
            </a:fld>
            <a:endParaRPr lang="fi-FI"/>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BDE69-6D4C-EB42-AB81-86812A9FD885}" type="slidenum">
              <a:rPr lang="it-IT" smtClean="0"/>
              <a:pPr/>
              <a:t>‹#›</a:t>
            </a:fld>
            <a:endParaRPr lang="fi-FI"/>
          </a:p>
        </p:txBody>
      </p:sp>
    </p:spTree>
    <p:extLst>
      <p:ext uri="{BB962C8B-B14F-4D97-AF65-F5344CB8AC3E}">
        <p14:creationId xmlns:p14="http://schemas.microsoft.com/office/powerpoint/2010/main" val="1655273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pPr/>
              <a:t>2</a:t>
            </a:fld>
            <a:endParaRPr lang="fi-FI"/>
          </a:p>
        </p:txBody>
      </p:sp>
    </p:spTree>
    <p:extLst>
      <p:ext uri="{BB962C8B-B14F-4D97-AF65-F5344CB8AC3E}">
        <p14:creationId xmlns:p14="http://schemas.microsoft.com/office/powerpoint/2010/main" val="16863833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pPr/>
              <a:t>12</a:t>
            </a:fld>
            <a:endParaRPr lang="fi-FI"/>
          </a:p>
        </p:txBody>
      </p:sp>
    </p:spTree>
    <p:extLst>
      <p:ext uri="{BB962C8B-B14F-4D97-AF65-F5344CB8AC3E}">
        <p14:creationId xmlns:p14="http://schemas.microsoft.com/office/powerpoint/2010/main" val="3452407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pPr/>
              <a:t>14</a:t>
            </a:fld>
            <a:endParaRPr lang="fi-FI"/>
          </a:p>
        </p:txBody>
      </p:sp>
    </p:spTree>
    <p:extLst>
      <p:ext uri="{BB962C8B-B14F-4D97-AF65-F5344CB8AC3E}">
        <p14:creationId xmlns:p14="http://schemas.microsoft.com/office/powerpoint/2010/main" val="2641365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21</a:t>
            </a:fld>
            <a:endParaRPr lang="fi-FI"/>
          </a:p>
        </p:txBody>
      </p:sp>
    </p:spTree>
    <p:extLst>
      <p:ext uri="{BB962C8B-B14F-4D97-AF65-F5344CB8AC3E}">
        <p14:creationId xmlns:p14="http://schemas.microsoft.com/office/powerpoint/2010/main" val="2010993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22</a:t>
            </a:fld>
            <a:endParaRPr lang="fi-FI"/>
          </a:p>
        </p:txBody>
      </p:sp>
    </p:spTree>
    <p:extLst>
      <p:ext uri="{BB962C8B-B14F-4D97-AF65-F5344CB8AC3E}">
        <p14:creationId xmlns:p14="http://schemas.microsoft.com/office/powerpoint/2010/main" val="606546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FC9BDE69-6D4C-EB42-AB81-86812A9FD885}" type="slidenum">
              <a:rPr lang="it-IT" smtClean="0"/>
              <a:pPr/>
              <a:t>23</a:t>
            </a:fld>
            <a:endParaRPr lang="fi-FI"/>
          </a:p>
        </p:txBody>
      </p:sp>
    </p:spTree>
    <p:extLst>
      <p:ext uri="{BB962C8B-B14F-4D97-AF65-F5344CB8AC3E}">
        <p14:creationId xmlns:p14="http://schemas.microsoft.com/office/powerpoint/2010/main" val="3798963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pPr/>
              <a:t>3</a:t>
            </a:fld>
            <a:endParaRPr lang="fi-FI"/>
          </a:p>
        </p:txBody>
      </p:sp>
    </p:spTree>
    <p:extLst>
      <p:ext uri="{BB962C8B-B14F-4D97-AF65-F5344CB8AC3E}">
        <p14:creationId xmlns:p14="http://schemas.microsoft.com/office/powerpoint/2010/main" val="1686383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pPr/>
              <a:t>4</a:t>
            </a:fld>
            <a:endParaRPr lang="fi-FI"/>
          </a:p>
        </p:txBody>
      </p:sp>
    </p:spTree>
    <p:extLst>
      <p:ext uri="{BB962C8B-B14F-4D97-AF65-F5344CB8AC3E}">
        <p14:creationId xmlns:p14="http://schemas.microsoft.com/office/powerpoint/2010/main" val="1686383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pPr/>
              <a:t>5</a:t>
            </a:fld>
            <a:endParaRPr lang="fi-FI"/>
          </a:p>
        </p:txBody>
      </p:sp>
    </p:spTree>
    <p:extLst>
      <p:ext uri="{BB962C8B-B14F-4D97-AF65-F5344CB8AC3E}">
        <p14:creationId xmlns:p14="http://schemas.microsoft.com/office/powerpoint/2010/main" val="1686383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pPr/>
              <a:t>6</a:t>
            </a:fld>
            <a:endParaRPr lang="fi-FI"/>
          </a:p>
        </p:txBody>
      </p:sp>
    </p:spTree>
    <p:extLst>
      <p:ext uri="{BB962C8B-B14F-4D97-AF65-F5344CB8AC3E}">
        <p14:creationId xmlns:p14="http://schemas.microsoft.com/office/powerpoint/2010/main" val="1136859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pPr/>
              <a:t>7</a:t>
            </a:fld>
            <a:endParaRPr lang="fi-FI"/>
          </a:p>
        </p:txBody>
      </p:sp>
    </p:spTree>
    <p:extLst>
      <p:ext uri="{BB962C8B-B14F-4D97-AF65-F5344CB8AC3E}">
        <p14:creationId xmlns:p14="http://schemas.microsoft.com/office/powerpoint/2010/main" val="3429764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pPr/>
              <a:t>8</a:t>
            </a:fld>
            <a:endParaRPr lang="fi-FI"/>
          </a:p>
        </p:txBody>
      </p:sp>
    </p:spTree>
    <p:extLst>
      <p:ext uri="{BB962C8B-B14F-4D97-AF65-F5344CB8AC3E}">
        <p14:creationId xmlns:p14="http://schemas.microsoft.com/office/powerpoint/2010/main" val="1480149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pPr/>
              <a:t>9</a:t>
            </a:fld>
            <a:endParaRPr lang="fi-FI"/>
          </a:p>
        </p:txBody>
      </p:sp>
    </p:spTree>
    <p:extLst>
      <p:ext uri="{BB962C8B-B14F-4D97-AF65-F5344CB8AC3E}">
        <p14:creationId xmlns:p14="http://schemas.microsoft.com/office/powerpoint/2010/main" val="2169890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pPr/>
              <a:t>10</a:t>
            </a:fld>
            <a:endParaRPr lang="fi-FI"/>
          </a:p>
        </p:txBody>
      </p:sp>
    </p:spTree>
    <p:extLst>
      <p:ext uri="{BB962C8B-B14F-4D97-AF65-F5344CB8AC3E}">
        <p14:creationId xmlns:p14="http://schemas.microsoft.com/office/powerpoint/2010/main" val="353389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93729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154094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212615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170106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073519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ln w="0"/>
              <a:solidFill>
                <a:prstClr val="black"/>
              </a:solidFill>
              <a:effectLst>
                <a:outerShdw blurRad="38100" dist="19050" dir="2700000" algn="tl" rotWithShape="0">
                  <a:prstClr val="black">
                    <a:alpha val="40000"/>
                  </a:prstClr>
                </a:outerShdw>
              </a:effectLst>
            </a:endParaRPr>
          </a:p>
        </p:txBody>
      </p:sp>
      <p:sp>
        <p:nvSpPr>
          <p:cNvPr id="14" name="CasellaDiTesto 13"/>
          <p:cNvSpPr txBox="1"/>
          <p:nvPr userDrawn="1"/>
        </p:nvSpPr>
        <p:spPr>
          <a:xfrm>
            <a:off x="594647" y="6332314"/>
            <a:ext cx="5963633"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sz="2200" b="0" i="0" dirty="0" smtClean="0">
                <a:solidFill>
                  <a:schemeClr val="bg1"/>
                </a:solidFill>
                <a:latin typeface="+mn-lt"/>
                <a:ea typeface="Gotham Pro Light" charset="0"/>
                <a:cs typeface="Gotham Pro Light" charset="0"/>
              </a:rPr>
              <a:t>Supporting female migrant entrepreneurs</a:t>
            </a:r>
            <a:endParaRPr lang="fi-FI" sz="2200" dirty="0">
              <a:solidFill>
                <a:prstClr val="white"/>
              </a:solidFill>
              <a:latin typeface="Gotham Pro Light" charset="0"/>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Tree>
    <p:extLst>
      <p:ext uri="{BB962C8B-B14F-4D97-AF65-F5344CB8AC3E}">
        <p14:creationId xmlns:p14="http://schemas.microsoft.com/office/powerpoint/2010/main" val="2090719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187637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988215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67527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1003352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32292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14" name="CasellaDiTesto 13"/>
          <p:cNvSpPr txBox="1"/>
          <p:nvPr userDrawn="1"/>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2200" b="0" i="0" dirty="0" smtClean="0">
                <a:solidFill>
                  <a:schemeClr val="bg1"/>
                </a:solidFill>
                <a:latin typeface="+mn-lt"/>
                <a:ea typeface="Gotham Pro Light" charset="0"/>
                <a:cs typeface="Gotham Pro Light" charset="0"/>
              </a:rPr>
              <a:t>Supporting female migrant entrepreneurs</a:t>
            </a:r>
            <a:endParaRPr lang="fi-FI" sz="2200" b="0" i="0" dirty="0">
              <a:solidFill>
                <a:schemeClr val="bg1"/>
              </a:solidFill>
              <a:latin typeface="+mn-lt"/>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
        <p:nvSpPr>
          <p:cNvPr id="5"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1958317958"/>
      </p:ext>
    </p:extLst>
  </p:cSld>
  <p:clrMapOvr>
    <a:masterClrMapping/>
  </p:clrMapOvr>
  <p:extLst mod="1">
    <p:ext uri="{DCECCB84-F9BA-43D5-87BE-67443E8EF086}">
      <p15:sldGuideLst xmlns:p15="http://schemas.microsoft.com/office/powerpoint/2012/main">
        <p15:guide id="1" pos="597" userDrawn="1">
          <p15:clr>
            <a:srgbClr val="FBAE40"/>
          </p15:clr>
        </p15:guide>
        <p15:guide id="2" pos="7423" userDrawn="1">
          <p15:clr>
            <a:srgbClr val="FBAE40"/>
          </p15:clr>
        </p15:guide>
        <p15:guide id="3" orient="horz" pos="420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724898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455095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336991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537996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28155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lvl1pPr>
              <a:defRPr sz="12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72321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245112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72732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740659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145557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17791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pPr/>
              <a:t>‹#›</a:t>
            </a:fld>
            <a:endParaRPr lang="it-IT"/>
          </a:p>
        </p:txBody>
      </p:sp>
    </p:spTree>
    <p:extLst>
      <p:ext uri="{BB962C8B-B14F-4D97-AF65-F5344CB8AC3E}">
        <p14:creationId xmlns:p14="http://schemas.microsoft.com/office/powerpoint/2010/main" val="1236935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pPr/>
              <a:t>‹#›</a:t>
            </a:fld>
            <a:endParaRPr lang="it-IT"/>
          </a:p>
        </p:txBody>
      </p:sp>
    </p:spTree>
    <p:extLst>
      <p:ext uri="{BB962C8B-B14F-4D97-AF65-F5344CB8AC3E}">
        <p14:creationId xmlns:p14="http://schemas.microsoft.com/office/powerpoint/2010/main" val="15961981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solidFill>
                <a:prstClr val="black">
                  <a:tint val="75000"/>
                </a:prstClr>
              </a:solidFill>
            </a:endParaRPr>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solidFill>
                <a:prstClr val="black">
                  <a:tint val="75000"/>
                </a:prstClr>
              </a:solidFill>
            </a:endParaRPr>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8961945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RwGlaCTnNy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hyperlink" Target="https://www.youtube.com/watch?v=yA53yhiOe04" TargetMode="Externa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L3lygHXuhZg"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0.xml"/><Relationship Id="rId5" Type="http://schemas.openxmlformats.org/officeDocument/2006/relationships/image" Target="../media/image20.tiff"/><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N5j76vuOJL4"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youtube.com/watch?v=f76wtylyEFk"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asellaDiTesto 7"/>
          <p:cNvSpPr txBox="1"/>
          <p:nvPr/>
        </p:nvSpPr>
        <p:spPr>
          <a:xfrm>
            <a:off x="9932893" y="-1936376"/>
            <a:ext cx="155822" cy="370841"/>
          </a:xfrm>
          <a:prstGeom prst="rect">
            <a:avLst/>
          </a:prstGeom>
          <a:ln w="12700">
            <a:miter lim="400000"/>
          </a:ln>
          <a:extLst>
            <a:ext uri="{C572A759-6A51-4108-AA02-DFA0A04FC94B}">
              <ma14:wrappingTextBoxFlag xmlns:ma14="http://schemas.microsoft.com/office/mac/drawingml/2011/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wrap="none" lIns="45719" rIns="45719">
            <a:spAutoFit/>
          </a:bodyPr>
          <a:lstStyle/>
          <a:p>
            <a:r>
              <a:rPr lang="fi-FI" smtClean="0"/>
              <a:t> </a:t>
            </a:r>
          </a:p>
        </p:txBody>
      </p:sp>
      <p:pic>
        <p:nvPicPr>
          <p:cNvPr id="136" name="Immagine 10" descr="Immagine 10"/>
          <p:cNvPicPr>
            <a:picLocks noChangeAspect="1"/>
          </p:cNvPicPr>
          <p:nvPr/>
        </p:nvPicPr>
        <p:blipFill>
          <a:blip r:embed="rId2">
            <a:extLst/>
          </a:blip>
          <a:stretch>
            <a:fillRect/>
          </a:stretch>
        </p:blipFill>
        <p:spPr>
          <a:xfrm>
            <a:off x="475331" y="219816"/>
            <a:ext cx="1375050" cy="1287046"/>
          </a:xfrm>
          <a:prstGeom prst="rect">
            <a:avLst/>
          </a:prstGeom>
          <a:ln w="12700">
            <a:miter lim="400000"/>
          </a:ln>
        </p:spPr>
      </p:pic>
      <p:sp>
        <p:nvSpPr>
          <p:cNvPr id="142" name="Rettangolo 10"/>
          <p:cNvSpPr/>
          <p:nvPr/>
        </p:nvSpPr>
        <p:spPr>
          <a:xfrm>
            <a:off x="0" y="6375400"/>
            <a:ext cx="12192000" cy="482600"/>
          </a:xfrm>
          <a:prstGeom prst="rect">
            <a:avLst/>
          </a:prstGeom>
          <a:solidFill>
            <a:srgbClr val="203864"/>
          </a:solidFill>
          <a:ln w="12700">
            <a:miter lim="400000"/>
          </a:ln>
        </p:spPr>
        <p:txBody>
          <a:bodyPr lIns="45719" rIns="45719" anchor="ctr"/>
          <a:lstStyle/>
          <a:p>
            <a:pPr algn="ctr">
              <a:defRPr>
                <a:effectLst>
                  <a:outerShdw blurRad="38100" dist="19050" dir="2700000" rotWithShape="0">
                    <a:srgbClr val="000000">
                      <a:alpha val="40000"/>
                    </a:srgbClr>
                  </a:outerShdw>
                </a:effectLst>
              </a:defRPr>
            </a:pPr>
            <a:endParaRPr/>
          </a:p>
        </p:txBody>
      </p:sp>
      <p:sp>
        <p:nvSpPr>
          <p:cNvPr id="143" name="Rettangolo 5"/>
          <p:cNvSpPr txBox="1"/>
          <p:nvPr/>
        </p:nvSpPr>
        <p:spPr>
          <a:xfrm>
            <a:off x="4508500" y="6430538"/>
            <a:ext cx="7454900" cy="369332"/>
          </a:xfrm>
          <a:prstGeom prst="rect">
            <a:avLst/>
          </a:prstGeom>
          <a:ln w="12700">
            <a:miter lim="400000"/>
          </a:ln>
          <a:extLst>
            <a:ext uri="{C572A759-6A51-4108-AA02-DFA0A04FC94B}">
              <ma14:wrappingTextBoxFlag xmlns:ma14="http://schemas.microsoft.com/office/mac/drawingml/2011/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lIns="45719" rIns="45719">
            <a:spAutoFit/>
          </a:bodyPr>
          <a:lstStyle>
            <a:lvl1pPr>
              <a:defRPr sz="900">
                <a:solidFill>
                  <a:srgbClr val="FFFFFF"/>
                </a:solidFill>
                <a:latin typeface="Arial"/>
                <a:ea typeface="Arial"/>
                <a:cs typeface="Arial"/>
                <a:sym typeface="Arial"/>
              </a:defRPr>
            </a:lvl1pPr>
          </a:lstStyle>
          <a:p>
            <a:r>
              <a:rPr lang="en-US"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p:txBody>
      </p:sp>
      <p:sp>
        <p:nvSpPr>
          <p:cNvPr id="144" name="Rettangolo 11"/>
          <p:cNvSpPr txBox="1"/>
          <p:nvPr/>
        </p:nvSpPr>
        <p:spPr>
          <a:xfrm>
            <a:off x="532061" y="6443238"/>
            <a:ext cx="2368233" cy="256477"/>
          </a:xfrm>
          <a:prstGeom prst="rect">
            <a:avLst/>
          </a:prstGeom>
          <a:ln w="12700">
            <a:miter lim="400000"/>
          </a:ln>
          <a:extLst>
            <a:ext uri="{C572A759-6A51-4108-AA02-DFA0A04FC94B}">
              <ma14:wrappingTextBoxFlag xmlns:ma14="http://schemas.microsoft.com/office/mac/drawingml/2011/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wrap="none" lIns="45719" rIns="45719">
            <a:spAutoFit/>
          </a:bodyPr>
          <a:lstStyle>
            <a:lvl1pPr>
              <a:defRPr sz="1500" b="1">
                <a:solidFill>
                  <a:srgbClr val="FFFFFF"/>
                </a:solidFill>
                <a:latin typeface="Gotham Pro"/>
                <a:ea typeface="Gotham Pro"/>
                <a:cs typeface="Gotham Pro"/>
                <a:sym typeface="Gotham Pro"/>
              </a:defRPr>
            </a:lvl1pPr>
          </a:lstStyle>
          <a:p>
            <a:r>
              <a:rPr lang="fi-FI" smtClean="0"/>
              <a:t>kaleidoscopeproject.eu</a:t>
            </a:r>
          </a:p>
        </p:txBody>
      </p:sp>
      <p:pic>
        <p:nvPicPr>
          <p:cNvPr id="145" name="Immagine 14" descr="Immagine 14"/>
          <p:cNvPicPr>
            <a:picLocks noChangeAspect="1"/>
          </p:cNvPicPr>
          <p:nvPr/>
        </p:nvPicPr>
        <p:blipFill>
          <a:blip r:embed="rId3">
            <a:extLst/>
          </a:blip>
          <a:stretch>
            <a:fillRect/>
          </a:stretch>
        </p:blipFill>
        <p:spPr>
          <a:xfrm>
            <a:off x="9946256" y="1055648"/>
            <a:ext cx="1706166" cy="369608"/>
          </a:xfrm>
          <a:prstGeom prst="rect">
            <a:avLst/>
          </a:prstGeom>
          <a:ln w="12700">
            <a:miter lim="400000"/>
          </a:ln>
        </p:spPr>
      </p:pic>
      <p:sp>
        <p:nvSpPr>
          <p:cNvPr id="146" name="Linea"/>
          <p:cNvSpPr/>
          <p:nvPr/>
        </p:nvSpPr>
        <p:spPr>
          <a:xfrm>
            <a:off x="588790" y="1676400"/>
            <a:ext cx="11127879" cy="0"/>
          </a:xfrm>
          <a:prstGeom prst="line">
            <a:avLst/>
          </a:prstGeom>
          <a:ln w="12700">
            <a:solidFill>
              <a:schemeClr val="accent1"/>
            </a:solidFill>
            <a:miter/>
          </a:ln>
        </p:spPr>
        <p:txBody>
          <a:bodyPr lIns="45719" rIns="45719"/>
          <a:lstStyle/>
          <a:p>
            <a:endParaRPr/>
          </a:p>
        </p:txBody>
      </p:sp>
      <p:sp>
        <p:nvSpPr>
          <p:cNvPr id="147" name="Estios aut restrumet ute opta doluptates et, to blate di tore idenisciae cus."/>
          <p:cNvSpPr txBox="1"/>
          <p:nvPr/>
        </p:nvSpPr>
        <p:spPr>
          <a:xfrm>
            <a:off x="6197909" y="2697397"/>
            <a:ext cx="5591192" cy="523220"/>
          </a:xfrm>
          <a:prstGeom prst="rect">
            <a:avLst/>
          </a:prstGeom>
          <a:ln w="12700">
            <a:miter lim="400000"/>
          </a:ln>
          <a:extLst>
            <a:ext uri="{C572A759-6A51-4108-AA02-DFA0A04FC94B}">
              <ma14:wrappingTextBoxFlag xmlns:ma14="http://schemas.microsoft.com/office/mac/drawingml/2011/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lIns="45719" rIns="45719" anchor="ctr">
            <a:spAutoFit/>
          </a:bodyPr>
          <a:lstStyle>
            <a:lvl1pPr defTabSz="457200">
              <a:defRPr sz="3200" b="1">
                <a:latin typeface="Arial"/>
                <a:ea typeface="Arial"/>
                <a:cs typeface="Arial"/>
                <a:sym typeface="Arial"/>
              </a:defRPr>
            </a:lvl1pPr>
          </a:lstStyle>
          <a:p>
            <a:r>
              <a:rPr lang="fi-FI" sz="2800"/>
              <a:t>Luovuus </a:t>
            </a:r>
            <a:r>
              <a:rPr lang="fi-FI" sz="2800" smtClean="0"/>
              <a:t>yrittäjyydessä</a:t>
            </a:r>
            <a:endParaRPr lang="fi-FI" sz="2800" dirty="0"/>
          </a:p>
        </p:txBody>
      </p:sp>
      <p:sp>
        <p:nvSpPr>
          <p:cNvPr id="148" name="Subtitle"/>
          <p:cNvSpPr txBox="1"/>
          <p:nvPr/>
        </p:nvSpPr>
        <p:spPr>
          <a:xfrm>
            <a:off x="6197909" y="3366682"/>
            <a:ext cx="5772613" cy="400110"/>
          </a:xfrm>
          <a:prstGeom prst="rect">
            <a:avLst/>
          </a:prstGeom>
          <a:ln w="12700">
            <a:miter lim="400000"/>
          </a:ln>
          <a:extLst>
            <a:ext uri="{C572A759-6A51-4108-AA02-DFA0A04FC94B}">
              <ma14:wrappingTextBoxFlag xmlns:ma14="http://schemas.microsoft.com/office/mac/drawingml/2011/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val="1"/>
            </a:ext>
          </a:extLst>
        </p:spPr>
        <p:txBody>
          <a:bodyPr lIns="45719" rIns="45719">
            <a:spAutoFit/>
          </a:bodyPr>
          <a:lstStyle>
            <a:lvl1pPr>
              <a:defRPr sz="2000">
                <a:latin typeface="Arial"/>
                <a:ea typeface="Arial"/>
                <a:cs typeface="Arial"/>
                <a:sym typeface="Arial"/>
              </a:defRPr>
            </a:lvl1pPr>
          </a:lstStyle>
          <a:p>
            <a:r>
              <a:rPr lang="fi-FI" dirty="0" smtClean="0"/>
              <a:t>Moduuli</a:t>
            </a:r>
            <a:r>
              <a:rPr lang="fi-FI" dirty="0" smtClean="0"/>
              <a:t> </a:t>
            </a:r>
            <a:r>
              <a:rPr lang="fi-FI" dirty="0" smtClean="0"/>
              <a:t>3</a:t>
            </a:r>
            <a:endParaRPr lang="fi-FI" dirty="0"/>
          </a:p>
        </p:txBody>
      </p:sp>
      <p:sp>
        <p:nvSpPr>
          <p:cNvPr id="149" name="Linea"/>
          <p:cNvSpPr/>
          <p:nvPr/>
        </p:nvSpPr>
        <p:spPr>
          <a:xfrm>
            <a:off x="475332" y="5215982"/>
            <a:ext cx="11241337" cy="1"/>
          </a:xfrm>
          <a:prstGeom prst="line">
            <a:avLst/>
          </a:prstGeom>
          <a:ln w="12700">
            <a:solidFill>
              <a:schemeClr val="accent1"/>
            </a:solidFill>
            <a:miter/>
          </a:ln>
        </p:spPr>
        <p:txBody>
          <a:bodyPr lIns="45719" rIns="45719"/>
          <a:lstStyle/>
          <a:p>
            <a:endParaRPr/>
          </a:p>
        </p:txBody>
      </p:sp>
      <p:pic>
        <p:nvPicPr>
          <p:cNvPr id="150" name="8866676-3x2-940x627.jpg" descr="8866676-3x2-940x627.jpg"/>
          <p:cNvPicPr>
            <a:picLocks noChangeAspect="1"/>
          </p:cNvPicPr>
          <p:nvPr/>
        </p:nvPicPr>
        <p:blipFill>
          <a:blip r:embed="rId4">
            <a:extLst/>
          </a:blip>
          <a:srcRect l="6257" t="9183" r="11853" b="22484"/>
          <a:stretch>
            <a:fillRect/>
          </a:stretch>
        </p:blipFill>
        <p:spPr>
          <a:xfrm>
            <a:off x="516930" y="1986223"/>
            <a:ext cx="5267958" cy="2932146"/>
          </a:xfrm>
          <a:prstGeom prst="rect">
            <a:avLst/>
          </a:prstGeom>
          <a:ln w="12700">
            <a:miter lim="400000"/>
          </a:ln>
        </p:spPr>
      </p:pic>
      <p:pic>
        <p:nvPicPr>
          <p:cNvPr id="151" name="Immagine" descr="Immagine"/>
          <p:cNvPicPr>
            <a:picLocks noChangeAspect="1"/>
          </p:cNvPicPr>
          <p:nvPr/>
        </p:nvPicPr>
        <p:blipFill>
          <a:blip r:embed="rId5">
            <a:extLst/>
          </a:blip>
          <a:stretch>
            <a:fillRect/>
          </a:stretch>
        </p:blipFill>
        <p:spPr>
          <a:xfrm>
            <a:off x="2253576" y="435967"/>
            <a:ext cx="5591193" cy="989289"/>
          </a:xfrm>
          <a:prstGeom prst="rect">
            <a:avLst/>
          </a:prstGeom>
          <a:ln w="12700">
            <a:miter lim="400000"/>
          </a:ln>
        </p:spPr>
      </p:pic>
      <p:sp>
        <p:nvSpPr>
          <p:cNvPr id="23" name="CasellaDiTesto 19"/>
          <p:cNvSpPr txBox="1"/>
          <p:nvPr/>
        </p:nvSpPr>
        <p:spPr>
          <a:xfrm>
            <a:off x="5166360" y="5362048"/>
            <a:ext cx="1699516" cy="369332"/>
          </a:xfrm>
          <a:prstGeom prst="rect">
            <a:avLst/>
          </a:prstGeom>
          <a:noFill/>
        </p:spPr>
        <p:txBody>
          <a:bodyPr wrap="square" rtlCol="0">
            <a:spAutoFit/>
          </a:bodyPr>
          <a:lstStyle/>
          <a:p>
            <a:pPr algn="ctr"/>
            <a:r>
              <a:rPr lang="fi-FI" b="1" dirty="0">
                <a:solidFill>
                  <a:srgbClr val="FF0000"/>
                </a:solidFill>
              </a:rPr>
              <a:t>pp/kk/vvvv</a:t>
            </a:r>
          </a:p>
        </p:txBody>
      </p:sp>
      <p:sp>
        <p:nvSpPr>
          <p:cNvPr id="25" name="CasellaDiTesto 6"/>
          <p:cNvSpPr txBox="1"/>
          <p:nvPr/>
        </p:nvSpPr>
        <p:spPr>
          <a:xfrm>
            <a:off x="389773" y="5374209"/>
            <a:ext cx="3918671" cy="369332"/>
          </a:xfrm>
          <a:prstGeom prst="rect">
            <a:avLst/>
          </a:prstGeom>
          <a:noFill/>
        </p:spPr>
        <p:txBody>
          <a:bodyPr wrap="square" rtlCol="0">
            <a:spAutoFit/>
          </a:bodyPr>
          <a:lstStyle/>
          <a:p>
            <a:r>
              <a:rPr lang="fi-FI" b="1" dirty="0">
                <a:solidFill>
                  <a:srgbClr val="FF0000"/>
                </a:solidFill>
              </a:rPr>
              <a:t>Tapahtuma ja paikka</a:t>
            </a:r>
          </a:p>
        </p:txBody>
      </p:sp>
      <p:sp>
        <p:nvSpPr>
          <p:cNvPr id="26" name="CasellaDiTesto 20"/>
          <p:cNvSpPr txBox="1"/>
          <p:nvPr/>
        </p:nvSpPr>
        <p:spPr>
          <a:xfrm>
            <a:off x="8173120" y="5381736"/>
            <a:ext cx="3627120" cy="923330"/>
          </a:xfrm>
          <a:prstGeom prst="rect">
            <a:avLst/>
          </a:prstGeom>
          <a:noFill/>
        </p:spPr>
        <p:txBody>
          <a:bodyPr wrap="square" rtlCol="0">
            <a:spAutoFit/>
          </a:bodyPr>
          <a:lstStyle/>
          <a:p>
            <a:pPr algn="r"/>
            <a:r>
              <a:rPr lang="fi-FI" b="1" dirty="0">
                <a:solidFill>
                  <a:srgbClr val="FF0000"/>
                </a:solidFill>
              </a:rPr>
              <a:t>Tämän esityksen esittäjä</a:t>
            </a:r>
          </a:p>
          <a:p>
            <a:pPr algn="r"/>
            <a:r>
              <a:rPr lang="fi-FI" dirty="0">
                <a:solidFill>
                  <a:srgbClr val="FF0000"/>
                </a:solidFill>
              </a:rPr>
              <a:t>Organisaation nimi</a:t>
            </a:r>
          </a:p>
          <a:p>
            <a:pPr algn="r"/>
            <a:r>
              <a:rPr lang="fi-FI" dirty="0">
                <a:solidFill>
                  <a:srgbClr val="FF0000"/>
                </a:solidFill>
              </a:rPr>
              <a:t>Esityksen esittäjän sähköposti</a:t>
            </a:r>
          </a:p>
        </p:txBody>
      </p:sp>
    </p:spTree>
    <p:extLst>
      <p:ext uri="{BB962C8B-B14F-4D97-AF65-F5344CB8AC3E}">
        <p14:creationId xmlns:p14="http://schemas.microsoft.com/office/powerpoint/2010/main" val="1675587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24249"/>
            <a:ext cx="10870959" cy="646331"/>
          </a:xfrm>
          <a:prstGeom prst="rect">
            <a:avLst/>
          </a:prstGeom>
          <a:noFill/>
        </p:spPr>
        <p:txBody>
          <a:bodyPr wrap="square" rtlCol="0">
            <a:spAutoFit/>
          </a:bodyPr>
          <a:lstStyle/>
          <a:p>
            <a:r>
              <a:rPr lang="fi-FI" sz="3600" b="1" dirty="0"/>
              <a:t>Ongelmien ratkaisu innovatiivisilla </a:t>
            </a:r>
            <a:r>
              <a:rPr lang="fi-FI" sz="3600" b="1" dirty="0" smtClean="0"/>
              <a:t>tavoilla</a:t>
            </a:r>
            <a:endParaRPr lang="fi-FI" sz="3600" b="1" dirty="0"/>
          </a:p>
        </p:txBody>
      </p:sp>
      <p:sp>
        <p:nvSpPr>
          <p:cNvPr id="3" name="CasellaDiTesto 2"/>
          <p:cNvSpPr txBox="1"/>
          <p:nvPr/>
        </p:nvSpPr>
        <p:spPr>
          <a:xfrm>
            <a:off x="913054" y="1733257"/>
            <a:ext cx="10870959" cy="830997"/>
          </a:xfrm>
          <a:prstGeom prst="rect">
            <a:avLst/>
          </a:prstGeom>
          <a:noFill/>
        </p:spPr>
        <p:txBody>
          <a:bodyPr wrap="square" rtlCol="0">
            <a:spAutoFit/>
          </a:bodyPr>
          <a:lstStyle/>
          <a:p>
            <a:r>
              <a:rPr lang="fi-FI" sz="2400" dirty="0"/>
              <a:t>Luovuus on ratkaiseva työkalu, jolla voit RATKAISTA ONGELMAN ja tunnistaa mahdollisuudet AJATELLA UUDELLA TAVALLA.</a:t>
            </a:r>
          </a:p>
        </p:txBody>
      </p:sp>
      <p:sp>
        <p:nvSpPr>
          <p:cNvPr id="4" name="CasellaDiTesto 3"/>
          <p:cNvSpPr txBox="1"/>
          <p:nvPr/>
        </p:nvSpPr>
        <p:spPr>
          <a:xfrm>
            <a:off x="930395" y="2548778"/>
            <a:ext cx="8893417" cy="1323439"/>
          </a:xfrm>
          <a:prstGeom prst="rect">
            <a:avLst/>
          </a:prstGeom>
          <a:noFill/>
        </p:spPr>
        <p:txBody>
          <a:bodyPr wrap="square" rtlCol="0">
            <a:spAutoFit/>
          </a:bodyPr>
          <a:lstStyle/>
          <a:p>
            <a:r>
              <a:rPr lang="fi-FI" sz="2000" dirty="0"/>
              <a:t>Ajattelu totutusta poikkeavasti ja luovien ratkaisujen löytäminen henkilökohtaisiin ja/tai ammatillisiin haasteisiin voi olla merkittävä asia jokapäiväisessä elämässä ja kaikille yrityksille. Luovuus on kyky mielikuvitukseen, joka johtaa täysin uusiin asioihin. </a:t>
            </a:r>
          </a:p>
        </p:txBody>
      </p:sp>
      <p:sp>
        <p:nvSpPr>
          <p:cNvPr id="6" name="Slide Number Placeholder 5"/>
          <p:cNvSpPr>
            <a:spLocks noGrp="1"/>
          </p:cNvSpPr>
          <p:nvPr>
            <p:ph type="sldNum" sz="quarter" idx="12"/>
          </p:nvPr>
        </p:nvSpPr>
        <p:spPr/>
        <p:txBody>
          <a:bodyPr/>
          <a:lstStyle/>
          <a:p>
            <a:fld id="{164FE841-7605-7A44-96E0-2201010B0786}" type="slidenum">
              <a:rPr lang="it-IT" smtClean="0"/>
              <a:pPr/>
              <a:t>10</a:t>
            </a:fld>
            <a:endParaRPr lang="fi-FI" dirty="0"/>
          </a:p>
        </p:txBody>
      </p:sp>
      <p:sp>
        <p:nvSpPr>
          <p:cNvPr id="9" name="CasellaDiTesto 8"/>
          <p:cNvSpPr txBox="1"/>
          <p:nvPr/>
        </p:nvSpPr>
        <p:spPr>
          <a:xfrm>
            <a:off x="930395" y="3730740"/>
            <a:ext cx="9149129" cy="2246769"/>
          </a:xfrm>
          <a:prstGeom prst="rect">
            <a:avLst/>
          </a:prstGeom>
          <a:noFill/>
        </p:spPr>
        <p:txBody>
          <a:bodyPr wrap="square" rtlCol="0">
            <a:spAutoFit/>
          </a:bodyPr>
          <a:lstStyle/>
          <a:p>
            <a:r>
              <a:rPr lang="fi-FI" sz="2000" dirty="0"/>
              <a:t>Liiketoiminnassa mielikuvitusta käytetään ajattelemalla totutusta poikkeavasti. Käyttämällä mielikuvitusta yrittäjä voi asettaa totutut tavat syrjään ja ajatella jotain luovaa ja innovatiivista. </a:t>
            </a:r>
          </a:p>
          <a:p>
            <a:r>
              <a:rPr lang="fi-FI" sz="2000" i="1" dirty="0"/>
              <a:t>Luova lähestymistapa ongelmien ratkaisussa</a:t>
            </a:r>
            <a:r>
              <a:rPr lang="fi-FI" sz="2000" dirty="0"/>
              <a:t> voi olla tehokkaampi kaikkien kannalta riippumatta luovuuden tasosta. Olitpa sitten tyypillisesti luova ajattelijan, tai enemmän strukturoitu ajattelija asteikon ääripäästä, voit käyttää luovuutta ongelmien ja haasteiden ratkaisemiseen luovan ongelmanratkaisua käyttäen.</a:t>
            </a:r>
          </a:p>
        </p:txBody>
      </p:sp>
      <p:sp>
        <p:nvSpPr>
          <p:cNvPr id="10" name="Rectangle 1"/>
          <p:cNvSpPr>
            <a:spLocks noChangeArrowheads="1"/>
          </p:cNvSpPr>
          <p:nvPr/>
        </p:nvSpPr>
        <p:spPr bwMode="auto">
          <a:xfrm>
            <a:off x="930395" y="5885631"/>
            <a:ext cx="6616514"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fi-FI" sz="1200" dirty="0">
                <a:latin typeface="Calibri" pitchFamily="34" charset="0"/>
              </a:rPr>
              <a:t>Katso video </a:t>
            </a:r>
            <a:r>
              <a:rPr lang="fi-FI" sz="1200" dirty="0"/>
              <a:t> </a:t>
            </a:r>
            <a:r>
              <a:rPr lang="fi-FI" sz="1200" i="1" dirty="0"/>
              <a:t>Miksi tarvitsemme luovuutta? </a:t>
            </a:r>
            <a:r>
              <a:rPr lang="fi-FI" sz="1200" u="sng" dirty="0">
                <a:hlinkClick r:id="rId3"/>
              </a:rPr>
              <a:t>https://www.youtube.com/watch?v=RwGlaCTnNys</a:t>
            </a:r>
            <a:r>
              <a:rPr lang="fi-FI" smtClean="0"/>
              <a:t> </a:t>
            </a:r>
            <a:endParaRPr lang="fi-FI" sz="1200" dirty="0"/>
          </a:p>
        </p:txBody>
      </p:sp>
      <p:sp>
        <p:nvSpPr>
          <p:cNvPr id="11" name="CasellaDiTesto 3"/>
          <p:cNvSpPr txBox="1"/>
          <p:nvPr/>
        </p:nvSpPr>
        <p:spPr>
          <a:xfrm>
            <a:off x="10079524" y="5770187"/>
            <a:ext cx="2178408" cy="369332"/>
          </a:xfrm>
          <a:prstGeom prst="rect">
            <a:avLst/>
          </a:prstGeom>
          <a:noFill/>
        </p:spPr>
        <p:txBody>
          <a:bodyPr wrap="square" rtlCol="0">
            <a:spAutoFit/>
          </a:bodyPr>
          <a:lstStyle/>
          <a:p>
            <a:r>
              <a:rPr lang="en-GB" sz="900" dirty="0" err="1" smtClean="0">
                <a:solidFill>
                  <a:schemeClr val="bg1">
                    <a:lumMod val="75000"/>
                  </a:schemeClr>
                </a:solidFill>
              </a:rPr>
              <a:t>Kuva</a:t>
            </a:r>
            <a:r>
              <a:rPr lang="en-GB" sz="900" dirty="0" smtClean="0">
                <a:solidFill>
                  <a:schemeClr val="bg1">
                    <a:lumMod val="75000"/>
                  </a:schemeClr>
                </a:solidFill>
              </a:rPr>
              <a:t>: </a:t>
            </a:r>
            <a:r>
              <a:rPr lang="en-GB" sz="900" dirty="0" err="1" smtClean="0">
                <a:solidFill>
                  <a:schemeClr val="bg1">
                    <a:lumMod val="75000"/>
                  </a:schemeClr>
                </a:solidFill>
              </a:rPr>
              <a:t>Clker</a:t>
            </a:r>
            <a:r>
              <a:rPr lang="en-GB" sz="900" dirty="0" smtClean="0">
                <a:solidFill>
                  <a:schemeClr val="bg1">
                    <a:lumMod val="75000"/>
                  </a:schemeClr>
                </a:solidFill>
              </a:rPr>
              <a:t>,  </a:t>
            </a:r>
            <a:r>
              <a:rPr lang="fi-FI" sz="900" u="sng" dirty="0">
                <a:solidFill>
                  <a:schemeClr val="bg1">
                    <a:lumMod val="75000"/>
                  </a:schemeClr>
                </a:solidFill>
              </a:rPr>
              <a:t>https://pixabay.com/it</a:t>
            </a:r>
            <a:r>
              <a:rPr lang="fi-FI" sz="900" u="sng" dirty="0" smtClean="0">
                <a:solidFill>
                  <a:schemeClr val="bg1">
                    <a:lumMod val="75000"/>
                  </a:schemeClr>
                </a:solidFill>
              </a:rPr>
              <a:t>/</a:t>
            </a:r>
          </a:p>
          <a:p>
            <a:r>
              <a:rPr lang="fi-FI" sz="900" u="sng" dirty="0" smtClean="0">
                <a:solidFill>
                  <a:schemeClr val="bg1">
                    <a:lumMod val="75000"/>
                  </a:schemeClr>
                </a:solidFill>
              </a:rPr>
              <a:t>pensare-fuori-dagli-schemi-idea-33399/</a:t>
            </a:r>
            <a:endParaRPr lang="fi-FI" sz="900" dirty="0">
              <a:solidFill>
                <a:schemeClr val="bg1">
                  <a:lumMod val="75000"/>
                </a:schemeClr>
              </a:solidFill>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9524" y="2314290"/>
            <a:ext cx="1960201" cy="2812845"/>
          </a:xfrm>
          <a:prstGeom prst="rect">
            <a:avLst/>
          </a:prstGeom>
        </p:spPr>
      </p:pic>
    </p:spTree>
    <p:extLst>
      <p:ext uri="{BB962C8B-B14F-4D97-AF65-F5344CB8AC3E}">
        <p14:creationId xmlns:p14="http://schemas.microsoft.com/office/powerpoint/2010/main" val="890155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063472" y="1274901"/>
            <a:ext cx="6509636" cy="646331"/>
          </a:xfrm>
          <a:prstGeom prst="rect">
            <a:avLst/>
          </a:prstGeom>
          <a:noFill/>
        </p:spPr>
        <p:txBody>
          <a:bodyPr wrap="square" rtlCol="0">
            <a:spAutoFit/>
          </a:bodyPr>
          <a:lstStyle/>
          <a:p>
            <a:r>
              <a:rPr lang="fi-FI" sz="3600" b="1" dirty="0"/>
              <a:t>2. Liiketoimintamallit pelinä</a:t>
            </a:r>
          </a:p>
        </p:txBody>
      </p:sp>
      <p:sp>
        <p:nvSpPr>
          <p:cNvPr id="3" name="CasellaDiTesto 2"/>
          <p:cNvSpPr txBox="1"/>
          <p:nvPr/>
        </p:nvSpPr>
        <p:spPr>
          <a:xfrm>
            <a:off x="874712" y="2231136"/>
            <a:ext cx="5184776" cy="1200329"/>
          </a:xfrm>
          <a:prstGeom prst="rect">
            <a:avLst/>
          </a:prstGeom>
          <a:noFill/>
        </p:spPr>
        <p:txBody>
          <a:bodyPr wrap="square" rtlCol="0">
            <a:spAutoFit/>
          </a:bodyPr>
          <a:lstStyle/>
          <a:p>
            <a:r>
              <a:rPr lang="fi-FI" sz="2400" dirty="0"/>
              <a:t>Taitojen suunnittelu liiketoimintamallin rakentamista varten</a:t>
            </a:r>
          </a:p>
          <a:p>
            <a:endParaRPr lang="fi-FI" sz="2400" dirty="0">
              <a:ea typeface="Gotham Pro" charset="0"/>
              <a:cs typeface="Gotham Pro" charset="0"/>
            </a:endParaRPr>
          </a:p>
        </p:txBody>
      </p:sp>
      <p:sp>
        <p:nvSpPr>
          <p:cNvPr id="4" name="CasellaDiTesto 3"/>
          <p:cNvSpPr txBox="1"/>
          <p:nvPr/>
        </p:nvSpPr>
        <p:spPr>
          <a:xfrm>
            <a:off x="874713" y="3328416"/>
            <a:ext cx="5184775" cy="2535936"/>
          </a:xfrm>
          <a:prstGeom prst="rect">
            <a:avLst/>
          </a:prstGeom>
          <a:noFill/>
        </p:spPr>
        <p:txBody>
          <a:bodyPr wrap="square" rtlCol="0">
            <a:noAutofit/>
          </a:bodyPr>
          <a:lstStyle/>
          <a:p>
            <a:r>
              <a:rPr lang="fi-FI" sz="2000" dirty="0"/>
              <a:t>Suunnittelu on prosessi, jolla voidaan luoda, testata ja kehittää ideoita tiettyjen tavoitteiden täyttämiseksi. Tähän liittyvät työkalut voivat määrittää projektin tavoitteet sekä sen, miten saavuttaa nämä tavoitteet ja kannattaako siihen uhrata merkittävästi aikaa, vaivaa ja energiaa.</a:t>
            </a:r>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0276" y="2231136"/>
            <a:ext cx="5543737" cy="3777989"/>
          </a:xfrm>
          <a:prstGeom prst="rect">
            <a:avLst/>
          </a:prstGeom>
        </p:spPr>
      </p:pic>
      <p:sp>
        <p:nvSpPr>
          <p:cNvPr id="7" name="Slide Number Placeholder 6"/>
          <p:cNvSpPr>
            <a:spLocks noGrp="1"/>
          </p:cNvSpPr>
          <p:nvPr>
            <p:ph type="sldNum" sz="quarter" idx="12"/>
          </p:nvPr>
        </p:nvSpPr>
        <p:spPr/>
        <p:txBody>
          <a:bodyPr/>
          <a:lstStyle/>
          <a:p>
            <a:fld id="{164FE841-7605-7A44-96E0-2201010B0786}" type="slidenum">
              <a:rPr lang="it-IT" smtClean="0"/>
              <a:pPr/>
              <a:t>11</a:t>
            </a:fld>
            <a:endParaRPr lang="fi-FI" dirty="0"/>
          </a:p>
        </p:txBody>
      </p:sp>
    </p:spTree>
    <p:extLst>
      <p:ext uri="{BB962C8B-B14F-4D97-AF65-F5344CB8AC3E}">
        <p14:creationId xmlns:p14="http://schemas.microsoft.com/office/powerpoint/2010/main" val="8600252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25338" y="1129576"/>
            <a:ext cx="10870959" cy="584775"/>
          </a:xfrm>
          <a:prstGeom prst="rect">
            <a:avLst/>
          </a:prstGeom>
          <a:noFill/>
        </p:spPr>
        <p:txBody>
          <a:bodyPr wrap="square" rtlCol="0">
            <a:spAutoFit/>
          </a:bodyPr>
          <a:lstStyle/>
          <a:p>
            <a:pPr marL="0" lvl="1"/>
            <a:r>
              <a:rPr lang="fi-FI" sz="3200" b="1" dirty="0"/>
              <a:t>Taitojen suunnittelu liiketoimintamallin rakentamista varten</a:t>
            </a:r>
          </a:p>
        </p:txBody>
      </p:sp>
      <p:sp>
        <p:nvSpPr>
          <p:cNvPr id="3" name="CasellaDiTesto 2"/>
          <p:cNvSpPr txBox="1"/>
          <p:nvPr/>
        </p:nvSpPr>
        <p:spPr>
          <a:xfrm>
            <a:off x="933130" y="2522902"/>
            <a:ext cx="4927688" cy="461665"/>
          </a:xfrm>
          <a:prstGeom prst="rect">
            <a:avLst/>
          </a:prstGeom>
          <a:noFill/>
        </p:spPr>
        <p:txBody>
          <a:bodyPr wrap="square" rtlCol="0">
            <a:spAutoFit/>
          </a:bodyPr>
          <a:lstStyle/>
          <a:p>
            <a:r>
              <a:rPr lang="fi-FI" sz="2400" dirty="0"/>
              <a:t>SUUNNITTELU on TAITO, jonka avulla voit:</a:t>
            </a:r>
          </a:p>
        </p:txBody>
      </p:sp>
      <p:sp>
        <p:nvSpPr>
          <p:cNvPr id="4" name="CasellaDiTesto 3"/>
          <p:cNvSpPr txBox="1"/>
          <p:nvPr/>
        </p:nvSpPr>
        <p:spPr>
          <a:xfrm>
            <a:off x="933130" y="3496401"/>
            <a:ext cx="3282734" cy="2246769"/>
          </a:xfrm>
          <a:prstGeom prst="rect">
            <a:avLst/>
          </a:prstGeom>
          <a:noFill/>
        </p:spPr>
        <p:txBody>
          <a:bodyPr wrap="square" rtlCol="0">
            <a:spAutoFit/>
          </a:bodyPr>
          <a:lstStyle/>
          <a:p>
            <a:r>
              <a:rPr lang="fi-FI" sz="2000" dirty="0"/>
              <a:t>Yksi keskeisistä prosesseissa liiketoiminnan suunnittelussa riippuu varmastikin kyvystäsi hahmottaa oman yrityksen erityispiirteet käyttämällä "mitä, missä, miksi, miten" -lähestymistapaa.</a:t>
            </a:r>
          </a:p>
        </p:txBody>
      </p:sp>
      <p:sp>
        <p:nvSpPr>
          <p:cNvPr id="6" name="Slide Number Placeholder 5"/>
          <p:cNvSpPr>
            <a:spLocks noGrp="1"/>
          </p:cNvSpPr>
          <p:nvPr>
            <p:ph type="sldNum" sz="quarter" idx="12"/>
          </p:nvPr>
        </p:nvSpPr>
        <p:spPr/>
        <p:txBody>
          <a:bodyPr/>
          <a:lstStyle/>
          <a:p>
            <a:fld id="{164FE841-7605-7A44-96E0-2201010B0786}" type="slidenum">
              <a:rPr lang="it-IT" smtClean="0"/>
              <a:pPr/>
              <a:t>12</a:t>
            </a:fld>
            <a:endParaRPr lang="fi-FI" dirty="0"/>
          </a:p>
        </p:txBody>
      </p:sp>
      <p:graphicFrame>
        <p:nvGraphicFramePr>
          <p:cNvPr id="8" name="Diagramma 7"/>
          <p:cNvGraphicFramePr/>
          <p:nvPr>
            <p:extLst>
              <p:ext uri="{D42A27DB-BD31-4B8C-83A1-F6EECF244321}">
                <p14:modId xmlns:p14="http://schemas.microsoft.com/office/powerpoint/2010/main" val="4247479720"/>
              </p:ext>
            </p:extLst>
          </p:nvPr>
        </p:nvGraphicFramePr>
        <p:xfrm>
          <a:off x="4215864" y="3488376"/>
          <a:ext cx="7568149" cy="2019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ma 11"/>
          <p:cNvGraphicFramePr/>
          <p:nvPr>
            <p:extLst>
              <p:ext uri="{D42A27DB-BD31-4B8C-83A1-F6EECF244321}">
                <p14:modId xmlns:p14="http://schemas.microsoft.com/office/powerpoint/2010/main" val="2776169534"/>
              </p:ext>
            </p:extLst>
          </p:nvPr>
        </p:nvGraphicFramePr>
        <p:xfrm>
          <a:off x="5663945" y="1940586"/>
          <a:ext cx="5972997" cy="16764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Rectangle 3"/>
          <p:cNvSpPr>
            <a:spLocks noChangeArrowheads="1"/>
          </p:cNvSpPr>
          <p:nvPr/>
        </p:nvSpPr>
        <p:spPr bwMode="auto">
          <a:xfrm>
            <a:off x="4553712" y="-28706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13" name="Rectangle 4"/>
          <p:cNvSpPr>
            <a:spLocks noChangeArrowheads="1"/>
          </p:cNvSpPr>
          <p:nvPr/>
        </p:nvSpPr>
        <p:spPr bwMode="auto">
          <a:xfrm>
            <a:off x="4553712" y="-24134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it-IT" sz="1200" b="0" i="0" u="none" strike="noStrike" cap="none" normalizeH="0" baseline="0">
                <a:ln>
                  <a:noFill/>
                </a:ln>
                <a:solidFill>
                  <a:schemeClr val="tx1"/>
                </a:solidFill>
                <a:effectLst/>
                <a:latin typeface="Calibri" panose="020F0502020204030204" pitchFamily="34" charset="0"/>
              </a:rPr>
              <a:t>SUUNNITTELU on TAITO, jonka avulla voit:</a:t>
            </a:r>
            <a:endParaRPr kumimoji="0" lang="fi-FI" altLang="it-IT" sz="10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i-FI" altLang="it-IT" sz="1800" b="0" i="0" u="none" strike="noStrike" cap="none" normalizeH="0" baseline="0">
              <a:ln>
                <a:noFill/>
              </a:ln>
              <a:solidFill>
                <a:schemeClr val="tx1"/>
              </a:solidFill>
              <a:effectLst/>
              <a:latin typeface="Arial" panose="020B0604020202020204" pitchFamily="34" charset="0"/>
            </a:endParaRPr>
          </a:p>
        </p:txBody>
      </p:sp>
      <p:sp>
        <p:nvSpPr>
          <p:cNvPr id="14" name="Rectangle 5"/>
          <p:cNvSpPr>
            <a:spLocks noChangeArrowheads="1"/>
          </p:cNvSpPr>
          <p:nvPr/>
        </p:nvSpPr>
        <p:spPr bwMode="auto">
          <a:xfrm>
            <a:off x="4553712" y="-24134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17409" name="Rectangle 1"/>
          <p:cNvSpPr>
            <a:spLocks noChangeArrowheads="1"/>
          </p:cNvSpPr>
          <p:nvPr/>
        </p:nvSpPr>
        <p:spPr bwMode="auto">
          <a:xfrm>
            <a:off x="933130" y="5954190"/>
            <a:ext cx="6942542"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0" i="1" u="none" strike="noStrike" cap="none" normalizeH="0" baseline="0" dirty="0">
                <a:ln>
                  <a:noFill/>
                </a:ln>
                <a:solidFill>
                  <a:schemeClr val="tx1"/>
                </a:solidFill>
                <a:effectLst/>
                <a:latin typeface="Calibri Light" pitchFamily="34" charset="0"/>
              </a:rPr>
              <a:t>Katso video Näit saavutat enemmän asettamalla fiksuja tavoitteita </a:t>
            </a:r>
            <a:r>
              <a:rPr kumimoji="0" lang="fi-FI" sz="1200" b="0" i="0" u="none" strike="noStrike" cap="none" normalizeH="0" baseline="0" dirty="0">
                <a:ln>
                  <a:noFill/>
                </a:ln>
                <a:solidFill>
                  <a:srgbClr val="0563C1"/>
                </a:solidFill>
                <a:effectLst/>
                <a:latin typeface="Calibri" pitchFamily="34" charset="0"/>
                <a:hlinkClick r:id="rId13"/>
              </a:rPr>
              <a:t>https://www.youtube.com/watch?v=yA53yhiOe04</a:t>
            </a:r>
            <a:endParaRPr kumimoji="0" lang="fi-FI" sz="1800" b="0" i="0" u="none" strike="noStrike" cap="none" normalizeH="0" baseline="0" dirty="0">
              <a:ln>
                <a:noFill/>
              </a:ln>
              <a:solidFill>
                <a:schemeClr val="tx1"/>
              </a:solidFill>
              <a:effectLst/>
              <a:latin typeface="Calibri" pitchFamily="34" charset="0"/>
              <a:cs typeface="Arial" pitchFamily="34" charset="0"/>
            </a:endParaRPr>
          </a:p>
        </p:txBody>
      </p:sp>
    </p:spTree>
    <p:extLst>
      <p:ext uri="{BB962C8B-B14F-4D97-AF65-F5344CB8AC3E}">
        <p14:creationId xmlns:p14="http://schemas.microsoft.com/office/powerpoint/2010/main" val="1734766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1225" y="1571719"/>
            <a:ext cx="10872788" cy="646331"/>
          </a:xfrm>
          <a:prstGeom prst="rect">
            <a:avLst/>
          </a:prstGeom>
          <a:noFill/>
        </p:spPr>
        <p:txBody>
          <a:bodyPr wrap="square" rtlCol="0">
            <a:spAutoFit/>
          </a:bodyPr>
          <a:lstStyle/>
          <a:p>
            <a:r>
              <a:rPr lang="fi-FI" sz="3600" b="1" dirty="0"/>
              <a:t>Miksi liiketoimintamallit ovat niin tärkeitä?</a:t>
            </a:r>
          </a:p>
        </p:txBody>
      </p:sp>
      <p:sp>
        <p:nvSpPr>
          <p:cNvPr id="4" name="CasellaDiTesto 3"/>
          <p:cNvSpPr txBox="1"/>
          <p:nvPr/>
        </p:nvSpPr>
        <p:spPr>
          <a:xfrm>
            <a:off x="911225" y="2366635"/>
            <a:ext cx="7788053" cy="3084951"/>
          </a:xfrm>
          <a:prstGeom prst="rect">
            <a:avLst/>
          </a:prstGeom>
          <a:noFill/>
        </p:spPr>
        <p:txBody>
          <a:bodyPr wrap="square" rtlCol="0">
            <a:noAutofit/>
          </a:bodyPr>
          <a:lstStyle/>
          <a:p>
            <a:r>
              <a:rPr lang="fi-FI" sz="2000" dirty="0"/>
              <a:t>Liiketoimintamallien avulla saat lisäarvoa uusista ideoista. Pelkkä hyvä idea uudesta tuotteesta tai palvelusta ei riitä, jos sinulla ei ole suunnitelmaa siitä miten kehittää ideaa edelleen. </a:t>
            </a:r>
            <a:endParaRPr lang="fi-FI" sz="2000" dirty="0" smtClean="0"/>
          </a:p>
          <a:p>
            <a:r>
              <a:rPr lang="fi-FI" sz="2000" dirty="0" smtClean="0"/>
              <a:t>Samoin </a:t>
            </a:r>
            <a:r>
              <a:rPr lang="fi-FI" sz="2000" dirty="0"/>
              <a:t>pelkät myönteiset tunteet hyvän tekemisestä eivät ole vahva pohja sellaisen alustan rakentamiselle, jolla voidaan tuottaa palveluja (esimerkiksi sosiaalialat). Työskentely kollegoiden kanssa idean rakentamiseksi auttaa havaitsemaan ideaan liittyviä riskejä ja oletuksia</a:t>
            </a:r>
            <a:r>
              <a:rPr lang="fi-FI" sz="2000" dirty="0" smtClean="0"/>
              <a:t>.</a:t>
            </a:r>
          </a:p>
          <a:p>
            <a:endParaRPr lang="fi-FI" sz="2000" dirty="0"/>
          </a:p>
          <a:p>
            <a:r>
              <a:rPr lang="fi-FI" sz="2000" dirty="0"/>
              <a:t>Business </a:t>
            </a:r>
            <a:r>
              <a:rPr lang="fi-FI" sz="2000" dirty="0" err="1"/>
              <a:t>Model</a:t>
            </a:r>
            <a:r>
              <a:rPr lang="fi-FI" sz="2000" dirty="0"/>
              <a:t> </a:t>
            </a:r>
            <a:r>
              <a:rPr lang="fi-FI" sz="2000" dirty="0" err="1"/>
              <a:t>Canvas</a:t>
            </a:r>
            <a:r>
              <a:rPr lang="fi-FI" sz="2000" dirty="0"/>
              <a:t> tarjoaa työkalun liiketoiminnan pohtimiseen ja pitää samalla tärkeät painopisteet tiimin ja sidosryhmien näkyvillä. </a:t>
            </a:r>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99278" y="2882829"/>
            <a:ext cx="3104811" cy="2115891"/>
          </a:xfrm>
          <a:prstGeom prst="rect">
            <a:avLst/>
          </a:prstGeom>
        </p:spPr>
      </p:pic>
      <p:sp>
        <p:nvSpPr>
          <p:cNvPr id="7" name="Slide Number Placeholder 6"/>
          <p:cNvSpPr>
            <a:spLocks noGrp="1"/>
          </p:cNvSpPr>
          <p:nvPr>
            <p:ph type="sldNum" sz="quarter" idx="12"/>
          </p:nvPr>
        </p:nvSpPr>
        <p:spPr/>
        <p:txBody>
          <a:bodyPr/>
          <a:lstStyle/>
          <a:p>
            <a:fld id="{164FE841-7605-7A44-96E0-2201010B0786}" type="slidenum">
              <a:rPr lang="it-IT" smtClean="0"/>
              <a:pPr/>
              <a:t>13</a:t>
            </a:fld>
            <a:endParaRPr lang="fi-FI" dirty="0"/>
          </a:p>
        </p:txBody>
      </p:sp>
    </p:spTree>
    <p:extLst>
      <p:ext uri="{BB962C8B-B14F-4D97-AF65-F5344CB8AC3E}">
        <p14:creationId xmlns:p14="http://schemas.microsoft.com/office/powerpoint/2010/main" val="2554776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1225" y="1571719"/>
            <a:ext cx="10872788" cy="646331"/>
          </a:xfrm>
          <a:prstGeom prst="rect">
            <a:avLst/>
          </a:prstGeom>
          <a:noFill/>
        </p:spPr>
        <p:txBody>
          <a:bodyPr wrap="square" rtlCol="0">
            <a:spAutoFit/>
          </a:bodyPr>
          <a:lstStyle/>
          <a:p>
            <a:r>
              <a:rPr lang="fi-FI" sz="3600" b="1" dirty="0"/>
              <a:t>Miksi liiketoimintamallit ovat niin tärkeitä?</a:t>
            </a:r>
          </a:p>
        </p:txBody>
      </p:sp>
      <p:sp>
        <p:nvSpPr>
          <p:cNvPr id="4" name="CasellaDiTesto 3"/>
          <p:cNvSpPr txBox="1"/>
          <p:nvPr/>
        </p:nvSpPr>
        <p:spPr>
          <a:xfrm>
            <a:off x="5021177" y="2431137"/>
            <a:ext cx="6782912" cy="3084951"/>
          </a:xfrm>
          <a:prstGeom prst="rect">
            <a:avLst/>
          </a:prstGeom>
          <a:noFill/>
        </p:spPr>
        <p:txBody>
          <a:bodyPr wrap="square" rtlCol="0">
            <a:noAutofit/>
          </a:bodyPr>
          <a:lstStyle/>
          <a:p>
            <a:r>
              <a:rPr lang="fi-FI" sz="2000" dirty="0"/>
              <a:t>Liiketoimintamalli on hyödyllinen tapa kartoittaa ideaasi liittyviä potentiaalisia mahdollisuuksia ja varjopuolia. Se antaa yleiskuvan strategiastasi, tuotteista joita tarjoat, kohderyhmistä, päätöksistä joita sinun tulisi tehdä ja resursseista, joiden avulla voit tehdä ideastasi mahdollisimman onnistuneen</a:t>
            </a:r>
            <a:r>
              <a:rPr lang="fi-FI" sz="2000" dirty="0" smtClean="0"/>
              <a:t>.</a:t>
            </a:r>
          </a:p>
          <a:p>
            <a:endParaRPr lang="fi-FI" sz="2000" dirty="0"/>
          </a:p>
          <a:p>
            <a:r>
              <a:rPr lang="fi-FI" sz="2000" dirty="0"/>
              <a:t>Business </a:t>
            </a:r>
            <a:r>
              <a:rPr lang="fi-FI" sz="2000" dirty="0" err="1"/>
              <a:t>Model</a:t>
            </a:r>
            <a:r>
              <a:rPr lang="fi-FI" sz="2000" dirty="0"/>
              <a:t> </a:t>
            </a:r>
            <a:r>
              <a:rPr lang="fi-FI" sz="2000" dirty="0" err="1"/>
              <a:t>Canvas</a:t>
            </a:r>
            <a:r>
              <a:rPr lang="fi-FI" sz="2000" dirty="0"/>
              <a:t> on yhden sivun yleiskatsaus, jossa esitetään mitä teet (tai mitä haluat tehdä) sekä miten voit jatkaa, mahdollistaen jäsennellyt keskustelut liittyen idean johtamiseen ja strategiaan. Työkalun visuaalinen muoto on hyödyllinen sekä nykyisille että uusille organisaatoille ja yrityksille. </a:t>
            </a:r>
          </a:p>
        </p:txBody>
      </p:sp>
      <p:sp>
        <p:nvSpPr>
          <p:cNvPr id="7" name="Slide Number Placeholder 6"/>
          <p:cNvSpPr>
            <a:spLocks noGrp="1"/>
          </p:cNvSpPr>
          <p:nvPr>
            <p:ph type="sldNum" sz="quarter" idx="12"/>
          </p:nvPr>
        </p:nvSpPr>
        <p:spPr/>
        <p:txBody>
          <a:bodyPr/>
          <a:lstStyle/>
          <a:p>
            <a:fld id="{164FE841-7605-7A44-96E0-2201010B0786}" type="slidenum">
              <a:rPr lang="it-IT" smtClean="0"/>
              <a:pPr/>
              <a:t>14</a:t>
            </a:fld>
            <a:endParaRPr lang="fi-FI"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021" y="2574714"/>
            <a:ext cx="4069157" cy="2475403"/>
          </a:xfrm>
          <a:prstGeom prst="rect">
            <a:avLst/>
          </a:prstGeom>
        </p:spPr>
      </p:pic>
      <p:sp>
        <p:nvSpPr>
          <p:cNvPr id="8" name="Rectangle 7"/>
          <p:cNvSpPr/>
          <p:nvPr/>
        </p:nvSpPr>
        <p:spPr>
          <a:xfrm>
            <a:off x="911225" y="5294310"/>
            <a:ext cx="4109953" cy="461665"/>
          </a:xfrm>
          <a:prstGeom prst="rect">
            <a:avLst/>
          </a:prstGeom>
        </p:spPr>
        <p:txBody>
          <a:bodyPr wrap="square">
            <a:spAutoFit/>
          </a:bodyPr>
          <a:lstStyle/>
          <a:p>
            <a:r>
              <a:rPr lang="en-GB" sz="1200" dirty="0" err="1" smtClean="0">
                <a:solidFill>
                  <a:schemeClr val="bg1">
                    <a:lumMod val="75000"/>
                  </a:schemeClr>
                </a:solidFill>
              </a:rPr>
              <a:t>Kuva</a:t>
            </a:r>
            <a:r>
              <a:rPr lang="en-GB" sz="1200" dirty="0" smtClean="0">
                <a:solidFill>
                  <a:schemeClr val="bg1">
                    <a:lumMod val="75000"/>
                  </a:schemeClr>
                </a:solidFill>
              </a:rPr>
              <a:t>. </a:t>
            </a:r>
            <a:r>
              <a:rPr lang="en-GB" sz="1200" dirty="0" err="1" smtClean="0">
                <a:solidFill>
                  <a:schemeClr val="bg1">
                    <a:lumMod val="75000"/>
                  </a:schemeClr>
                </a:solidFill>
              </a:rPr>
              <a:t>Rawpixel</a:t>
            </a:r>
            <a:r>
              <a:rPr lang="en-GB" sz="1200" dirty="0" smtClean="0">
                <a:solidFill>
                  <a:schemeClr val="bg1">
                    <a:lumMod val="75000"/>
                  </a:schemeClr>
                </a:solidFill>
              </a:rPr>
              <a:t>,  </a:t>
            </a:r>
            <a:r>
              <a:rPr lang="fi-FI" sz="1200" u="sng" dirty="0">
                <a:solidFill>
                  <a:schemeClr val="bg1">
                    <a:lumMod val="75000"/>
                  </a:schemeClr>
                </a:solidFill>
              </a:rPr>
              <a:t>https://</a:t>
            </a:r>
            <a:r>
              <a:rPr lang="fi-FI" sz="1200" u="sng" dirty="0" smtClean="0">
                <a:solidFill>
                  <a:schemeClr val="bg1">
                    <a:lumMod val="75000"/>
                  </a:schemeClr>
                </a:solidFill>
              </a:rPr>
              <a:t>pixabay.com/it/mano-business-</a:t>
            </a:r>
          </a:p>
          <a:p>
            <a:r>
              <a:rPr lang="fi-FI" sz="1200" u="sng" dirty="0" smtClean="0">
                <a:solidFill>
                  <a:schemeClr val="bg1">
                    <a:lumMod val="75000"/>
                  </a:schemeClr>
                </a:solidFill>
              </a:rPr>
              <a:t>plan-business-3190204</a:t>
            </a:r>
            <a:r>
              <a:rPr lang="fi-FI" sz="1200" u="sng" dirty="0">
                <a:solidFill>
                  <a:schemeClr val="bg1">
                    <a:lumMod val="75000"/>
                  </a:schemeClr>
                </a:solidFill>
              </a:rPr>
              <a:t>/</a:t>
            </a:r>
            <a:endParaRPr lang="fi-FI" sz="1200" dirty="0">
              <a:solidFill>
                <a:schemeClr val="bg1">
                  <a:lumMod val="75000"/>
                </a:schemeClr>
              </a:solidFill>
            </a:endParaRPr>
          </a:p>
        </p:txBody>
      </p:sp>
    </p:spTree>
    <p:extLst>
      <p:ext uri="{BB962C8B-B14F-4D97-AF65-F5344CB8AC3E}">
        <p14:creationId xmlns:p14="http://schemas.microsoft.com/office/powerpoint/2010/main" val="3707358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1223" y="1346635"/>
            <a:ext cx="10872789" cy="1200329"/>
          </a:xfrm>
          <a:prstGeom prst="rect">
            <a:avLst/>
          </a:prstGeom>
          <a:noFill/>
        </p:spPr>
        <p:txBody>
          <a:bodyPr wrap="square" rtlCol="0">
            <a:spAutoFit/>
          </a:bodyPr>
          <a:lstStyle/>
          <a:p>
            <a:r>
              <a:rPr lang="fi-FI" sz="3600" b="1" dirty="0"/>
              <a:t>3. Innovatiivinen liiketoimintamalli: Creative Project Canvas -työkalu (CPC)</a:t>
            </a:r>
          </a:p>
        </p:txBody>
      </p:sp>
      <p:sp>
        <p:nvSpPr>
          <p:cNvPr id="3" name="CasellaDiTesto 2"/>
          <p:cNvSpPr txBox="1"/>
          <p:nvPr/>
        </p:nvSpPr>
        <p:spPr>
          <a:xfrm>
            <a:off x="874713" y="2489391"/>
            <a:ext cx="5383043" cy="461665"/>
          </a:xfrm>
          <a:prstGeom prst="rect">
            <a:avLst/>
          </a:prstGeom>
          <a:noFill/>
        </p:spPr>
        <p:txBody>
          <a:bodyPr wrap="square" rtlCol="0">
            <a:spAutoFit/>
          </a:bodyPr>
          <a:lstStyle/>
          <a:p>
            <a:r>
              <a:rPr lang="fi-FI" sz="2400" dirty="0"/>
              <a:t>Mikä on Creative Project Canvas -työkalu?</a:t>
            </a:r>
            <a:endParaRPr lang="fi-FI" sz="2400" dirty="0">
              <a:ea typeface="Gotham Pro" charset="0"/>
              <a:cs typeface="Gotham Pro" charset="0"/>
            </a:endParaRPr>
          </a:p>
        </p:txBody>
      </p:sp>
      <p:sp>
        <p:nvSpPr>
          <p:cNvPr id="4" name="CasellaDiTesto 3"/>
          <p:cNvSpPr txBox="1"/>
          <p:nvPr/>
        </p:nvSpPr>
        <p:spPr>
          <a:xfrm>
            <a:off x="874713" y="2893483"/>
            <a:ext cx="5763894" cy="2535936"/>
          </a:xfrm>
          <a:prstGeom prst="rect">
            <a:avLst/>
          </a:prstGeom>
          <a:noFill/>
        </p:spPr>
        <p:txBody>
          <a:bodyPr wrap="square" rtlCol="0">
            <a:noAutofit/>
          </a:bodyPr>
          <a:lstStyle/>
          <a:p>
            <a:r>
              <a:rPr lang="fi-FI" sz="2000" dirty="0"/>
              <a:t>Business Model Canvas (BMC) on strategisen hallinnoinnin ja yrittäjyyden työkalu, jolla voi visualisoida ajatukset ja tehdä projektista elävä. Materahub on kehittänyt erittäin innovatiivisen Creative Project Canvas -työkalun.</a:t>
            </a:r>
          </a:p>
          <a:p>
            <a:r>
              <a:rPr lang="fi-FI" sz="2000" dirty="0"/>
              <a:t>Se on kuin taiteilijan kangas eli paikka, jossa luova inspiraatiosi konkretisoituu ja josta voit jakaa sen laajemmalle yleisölle. </a:t>
            </a:r>
          </a:p>
        </p:txBody>
      </p:sp>
      <p:sp>
        <p:nvSpPr>
          <p:cNvPr id="7" name="Slide Number Placeholder 6"/>
          <p:cNvSpPr>
            <a:spLocks noGrp="1"/>
          </p:cNvSpPr>
          <p:nvPr>
            <p:ph type="sldNum" sz="quarter" idx="12"/>
          </p:nvPr>
        </p:nvSpPr>
        <p:spPr/>
        <p:txBody>
          <a:bodyPr/>
          <a:lstStyle/>
          <a:p>
            <a:fld id="{164FE841-7605-7A44-96E0-2201010B0786}" type="slidenum">
              <a:rPr lang="it-IT" smtClean="0"/>
              <a:pPr/>
              <a:t>15</a:t>
            </a:fld>
            <a:endParaRPr lang="fi-FI" dirty="0"/>
          </a:p>
        </p:txBody>
      </p:sp>
      <p:pic>
        <p:nvPicPr>
          <p:cNvPr id="8" name="Immagine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9558" y="2546964"/>
            <a:ext cx="5145405" cy="3228975"/>
          </a:xfrm>
          <a:prstGeom prst="rect">
            <a:avLst/>
          </a:prstGeom>
          <a:noFill/>
        </p:spPr>
      </p:pic>
      <p:sp>
        <p:nvSpPr>
          <p:cNvPr id="9" name="Rettangolo 8"/>
          <p:cNvSpPr/>
          <p:nvPr/>
        </p:nvSpPr>
        <p:spPr>
          <a:xfrm>
            <a:off x="911225" y="5931502"/>
            <a:ext cx="6922450" cy="276999"/>
          </a:xfrm>
          <a:prstGeom prst="rect">
            <a:avLst/>
          </a:prstGeom>
        </p:spPr>
        <p:txBody>
          <a:bodyPr wrap="square">
            <a:spAutoFit/>
          </a:bodyPr>
          <a:lstStyle/>
          <a:p>
            <a:r>
              <a:rPr lang="fi-FI" sz="1200" dirty="0">
                <a:latin typeface="+mj-lt"/>
              </a:rPr>
              <a:t>Katso lyhyt esittely Creative Project Canvas -työkalusta </a:t>
            </a:r>
            <a:r>
              <a:rPr lang="fi-FI" sz="1200" u="sng" dirty="0">
                <a:latin typeface="+mj-lt"/>
                <a:hlinkClick r:id="rId3"/>
              </a:rPr>
              <a:t>https://www.youtube.com/watch?v=L3lygHXuhZg</a:t>
            </a:r>
            <a:endParaRPr lang="fi-FI" sz="1200" dirty="0">
              <a:latin typeface="+mj-lt"/>
            </a:endParaRPr>
          </a:p>
        </p:txBody>
      </p:sp>
    </p:spTree>
    <p:extLst>
      <p:ext uri="{BB962C8B-B14F-4D97-AF65-F5344CB8AC3E}">
        <p14:creationId xmlns:p14="http://schemas.microsoft.com/office/powerpoint/2010/main" val="3530602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1223" y="1571719"/>
            <a:ext cx="10872789" cy="646331"/>
          </a:xfrm>
          <a:prstGeom prst="rect">
            <a:avLst/>
          </a:prstGeom>
          <a:noFill/>
        </p:spPr>
        <p:txBody>
          <a:bodyPr wrap="square" rtlCol="0">
            <a:spAutoFit/>
          </a:bodyPr>
          <a:lstStyle/>
          <a:p>
            <a:r>
              <a:rPr lang="fi-FI" sz="3600" b="1" dirty="0"/>
              <a:t>Creative Project Canvas (CPC) -työkalu</a:t>
            </a:r>
          </a:p>
        </p:txBody>
      </p:sp>
      <p:sp>
        <p:nvSpPr>
          <p:cNvPr id="3" name="CasellaDiTesto 2"/>
          <p:cNvSpPr txBox="1"/>
          <p:nvPr/>
        </p:nvSpPr>
        <p:spPr>
          <a:xfrm>
            <a:off x="911225" y="2579332"/>
            <a:ext cx="5184776" cy="461665"/>
          </a:xfrm>
          <a:prstGeom prst="rect">
            <a:avLst/>
          </a:prstGeom>
          <a:noFill/>
        </p:spPr>
        <p:txBody>
          <a:bodyPr wrap="square" rtlCol="0">
            <a:spAutoFit/>
          </a:bodyPr>
          <a:lstStyle/>
          <a:p>
            <a:r>
              <a:rPr lang="fi-FI" sz="2400" dirty="0"/>
              <a:t>Mikä on Creative Project Canvas -työkalu?</a:t>
            </a:r>
            <a:endParaRPr lang="fi-FI" sz="2400" dirty="0">
              <a:ea typeface="Gotham Pro" charset="0"/>
              <a:cs typeface="Gotham Pro" charset="0"/>
            </a:endParaRPr>
          </a:p>
        </p:txBody>
      </p:sp>
      <p:sp>
        <p:nvSpPr>
          <p:cNvPr id="4" name="CasellaDiTesto 3"/>
          <p:cNvSpPr txBox="1"/>
          <p:nvPr/>
        </p:nvSpPr>
        <p:spPr>
          <a:xfrm>
            <a:off x="911223" y="3471071"/>
            <a:ext cx="5026215" cy="2535936"/>
          </a:xfrm>
          <a:prstGeom prst="rect">
            <a:avLst/>
          </a:prstGeom>
          <a:noFill/>
        </p:spPr>
        <p:txBody>
          <a:bodyPr wrap="square" rtlCol="0">
            <a:noAutofit/>
          </a:bodyPr>
          <a:lstStyle/>
          <a:p>
            <a:r>
              <a:rPr lang="fi-FI" sz="2000" dirty="0"/>
              <a:t>CPC-työkalu on ideoiden tutkimis-ja suunnittelutyökalu luoviin projekteihin. </a:t>
            </a:r>
          </a:p>
          <a:p>
            <a:endParaRPr lang="fi-FI" sz="2000" dirty="0">
              <a:ea typeface="Gotham Pro" charset="0"/>
              <a:cs typeface="Gotham Pro" charset="0"/>
            </a:endParaRPr>
          </a:p>
          <a:p>
            <a:r>
              <a:rPr lang="fi-FI" sz="2000" dirty="0"/>
              <a:t>Kukin lohko sisältää 9 teemaa ja kysymyksiä, jotka auttavat projektin selkeyttämisessä ja pohdinnoissa. Etsi oma vastauksesi!"</a:t>
            </a:r>
          </a:p>
        </p:txBody>
      </p:sp>
      <p:sp>
        <p:nvSpPr>
          <p:cNvPr id="7" name="Slide Number Placeholder 6"/>
          <p:cNvSpPr>
            <a:spLocks noGrp="1"/>
          </p:cNvSpPr>
          <p:nvPr>
            <p:ph type="sldNum" sz="quarter" idx="12"/>
          </p:nvPr>
        </p:nvSpPr>
        <p:spPr/>
        <p:txBody>
          <a:bodyPr/>
          <a:lstStyle/>
          <a:p>
            <a:fld id="{164FE841-7605-7A44-96E0-2201010B0786}" type="slidenum">
              <a:rPr lang="it-IT" smtClean="0"/>
              <a:pPr/>
              <a:t>16</a:t>
            </a:fld>
            <a:endParaRPr lang="fi-FI" dirty="0"/>
          </a:p>
        </p:txBody>
      </p:sp>
      <p:pic>
        <p:nvPicPr>
          <p:cNvPr id="9" name="Picture 11" descr="tile_paper_medgray"/>
          <p:cNvPicPr/>
          <p:nvPr/>
        </p:nvPicPr>
        <p:blipFill>
          <a:blip r:embed="rId2"/>
          <a:srcRect/>
          <a:stretch>
            <a:fillRect/>
          </a:stretch>
        </p:blipFill>
        <p:spPr bwMode="auto">
          <a:xfrm>
            <a:off x="6059488" y="2457450"/>
            <a:ext cx="5871909" cy="3779838"/>
          </a:xfrm>
          <a:prstGeom prst="rect">
            <a:avLst/>
          </a:prstGeom>
          <a:noFill/>
          <a:ln w="12700">
            <a:noFill/>
            <a:miter lim="400000"/>
            <a:headEnd/>
            <a:tailEnd/>
          </a:ln>
        </p:spPr>
      </p:pic>
    </p:spTree>
    <p:extLst>
      <p:ext uri="{BB962C8B-B14F-4D97-AF65-F5344CB8AC3E}">
        <p14:creationId xmlns:p14="http://schemas.microsoft.com/office/powerpoint/2010/main" val="868741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1223" y="1571719"/>
            <a:ext cx="10872789" cy="646331"/>
          </a:xfrm>
          <a:prstGeom prst="rect">
            <a:avLst/>
          </a:prstGeom>
          <a:noFill/>
        </p:spPr>
        <p:txBody>
          <a:bodyPr wrap="square" rtlCol="0">
            <a:spAutoFit/>
          </a:bodyPr>
          <a:lstStyle/>
          <a:p>
            <a:r>
              <a:rPr lang="fi-FI" sz="3600" b="1" dirty="0"/>
              <a:t>Creative Project Canvas (CPC) -työkalu</a:t>
            </a:r>
          </a:p>
        </p:txBody>
      </p:sp>
      <p:sp>
        <p:nvSpPr>
          <p:cNvPr id="3" name="CasellaDiTesto 2"/>
          <p:cNvSpPr txBox="1"/>
          <p:nvPr/>
        </p:nvSpPr>
        <p:spPr>
          <a:xfrm>
            <a:off x="911225" y="2579332"/>
            <a:ext cx="5184776" cy="461665"/>
          </a:xfrm>
          <a:prstGeom prst="rect">
            <a:avLst/>
          </a:prstGeom>
          <a:noFill/>
        </p:spPr>
        <p:txBody>
          <a:bodyPr wrap="square" rtlCol="0">
            <a:spAutoFit/>
          </a:bodyPr>
          <a:lstStyle/>
          <a:p>
            <a:r>
              <a:rPr lang="fi-FI" sz="2400" dirty="0"/>
              <a:t>Mikä on Creative Project Canvas -työkalu?</a:t>
            </a:r>
            <a:endParaRPr lang="fi-FI" sz="2400" dirty="0">
              <a:ea typeface="Gotham Pro" charset="0"/>
              <a:cs typeface="Gotham Pro" charset="0"/>
            </a:endParaRPr>
          </a:p>
        </p:txBody>
      </p:sp>
      <p:sp>
        <p:nvSpPr>
          <p:cNvPr id="4" name="CasellaDiTesto 3"/>
          <p:cNvSpPr txBox="1"/>
          <p:nvPr/>
        </p:nvSpPr>
        <p:spPr>
          <a:xfrm>
            <a:off x="947738" y="3502345"/>
            <a:ext cx="4200525" cy="2112595"/>
          </a:xfrm>
          <a:prstGeom prst="rect">
            <a:avLst/>
          </a:prstGeom>
          <a:noFill/>
        </p:spPr>
        <p:txBody>
          <a:bodyPr wrap="square" rtlCol="0">
            <a:noAutofit/>
          </a:bodyPr>
          <a:lstStyle/>
          <a:p>
            <a:r>
              <a:rPr lang="fi-FI" sz="2000" dirty="0"/>
              <a:t>Tässä CPC-työkalu on jaettu 4 osaan auttamaan sinua ja visualisoimaan projektin tärkeimmät näkökohdat.</a:t>
            </a:r>
          </a:p>
        </p:txBody>
      </p:sp>
      <p:sp>
        <p:nvSpPr>
          <p:cNvPr id="7" name="Slide Number Placeholder 6"/>
          <p:cNvSpPr>
            <a:spLocks noGrp="1"/>
          </p:cNvSpPr>
          <p:nvPr>
            <p:ph type="sldNum" sz="quarter" idx="12"/>
          </p:nvPr>
        </p:nvSpPr>
        <p:spPr/>
        <p:txBody>
          <a:bodyPr/>
          <a:lstStyle/>
          <a:p>
            <a:fld id="{164FE841-7605-7A44-96E0-2201010B0786}" type="slidenum">
              <a:rPr lang="it-IT" smtClean="0"/>
              <a:pPr/>
              <a:t>17</a:t>
            </a:fld>
            <a:endParaRPr lang="fi-FI" dirty="0"/>
          </a:p>
        </p:txBody>
      </p:sp>
      <p:pic>
        <p:nvPicPr>
          <p:cNvPr id="8" name="Immagine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7692" y="2215833"/>
            <a:ext cx="6116320" cy="4021455"/>
          </a:xfrm>
          <a:prstGeom prst="rect">
            <a:avLst/>
          </a:prstGeom>
          <a:noFill/>
        </p:spPr>
      </p:pic>
    </p:spTree>
    <p:extLst>
      <p:ext uri="{BB962C8B-B14F-4D97-AF65-F5344CB8AC3E}">
        <p14:creationId xmlns:p14="http://schemas.microsoft.com/office/powerpoint/2010/main" val="409994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86154" y="1268664"/>
            <a:ext cx="11605845" cy="584775"/>
          </a:xfrm>
          <a:prstGeom prst="rect">
            <a:avLst/>
          </a:prstGeom>
          <a:noFill/>
        </p:spPr>
        <p:txBody>
          <a:bodyPr wrap="square" rtlCol="0">
            <a:spAutoFit/>
          </a:bodyPr>
          <a:lstStyle/>
          <a:p>
            <a:r>
              <a:rPr lang="fi-FI" sz="3200" b="1" dirty="0"/>
              <a:t>Ennen kuin käytät CPC-työkalua, muista idean suunnitteluprosessi </a:t>
            </a:r>
          </a:p>
        </p:txBody>
      </p:sp>
      <p:sp>
        <p:nvSpPr>
          <p:cNvPr id="3" name="CasellaDiTesto 2"/>
          <p:cNvSpPr txBox="1"/>
          <p:nvPr/>
        </p:nvSpPr>
        <p:spPr>
          <a:xfrm>
            <a:off x="911225" y="2095272"/>
            <a:ext cx="5184776" cy="461665"/>
          </a:xfrm>
          <a:prstGeom prst="rect">
            <a:avLst/>
          </a:prstGeom>
          <a:noFill/>
        </p:spPr>
        <p:txBody>
          <a:bodyPr wrap="square" rtlCol="0">
            <a:spAutoFit/>
          </a:bodyPr>
          <a:lstStyle/>
          <a:p>
            <a:r>
              <a:rPr lang="fi-FI" sz="2400" dirty="0"/>
              <a:t>Mikä on idean suunnitteluprosessi?</a:t>
            </a:r>
            <a:endParaRPr lang="fi-FI" sz="2400" dirty="0">
              <a:ea typeface="Gotham Pro" charset="0"/>
              <a:cs typeface="Gotham Pro" charset="0"/>
            </a:endParaRPr>
          </a:p>
        </p:txBody>
      </p:sp>
      <p:sp>
        <p:nvSpPr>
          <p:cNvPr id="4" name="CasellaDiTesto 3"/>
          <p:cNvSpPr txBox="1"/>
          <p:nvPr/>
        </p:nvSpPr>
        <p:spPr>
          <a:xfrm>
            <a:off x="3594156" y="2798770"/>
            <a:ext cx="7482339" cy="2112595"/>
          </a:xfrm>
          <a:prstGeom prst="rect">
            <a:avLst/>
          </a:prstGeom>
          <a:noFill/>
        </p:spPr>
        <p:txBody>
          <a:bodyPr wrap="square" rtlCol="0">
            <a:noAutofit/>
          </a:bodyPr>
          <a:lstStyle/>
          <a:p>
            <a:r>
              <a:rPr lang="fi-FI" sz="2000" dirty="0"/>
              <a:t>Ennen CPC-työkalunkäyttämistä voit viitata idean suunnitteluprosessiin. Kyseessä on työkalu, jolla rakennetaan liikeideaa vaihe vaiheelta ja tehdään projektista totta. </a:t>
            </a:r>
          </a:p>
          <a:p>
            <a:r>
              <a:rPr lang="fi-FI" sz="2000" dirty="0"/>
              <a:t>Liikeidea tarvitsee aikaa kehittyäkseen, sitä pitää testata ja arvioida, ja idean suunnitteluprosessi on avaintyökalu idean vahvuuksien, heikkouksien ja toteutettavuuden analysoinnissa sen perusteella, kuka olet ja tilanteessa, jossa sen haluaisit toteuttaa. </a:t>
            </a:r>
          </a:p>
          <a:p>
            <a:r>
              <a:rPr lang="fi-FI" sz="2000" dirty="0"/>
              <a:t>Tämä työkalu auttaa sinua määrittelemään ja tarkentamaan ideaasi ennen sen toteuttamista! </a:t>
            </a:r>
          </a:p>
        </p:txBody>
      </p:sp>
      <p:sp>
        <p:nvSpPr>
          <p:cNvPr id="7" name="Slide Number Placeholder 6"/>
          <p:cNvSpPr>
            <a:spLocks noGrp="1"/>
          </p:cNvSpPr>
          <p:nvPr>
            <p:ph type="sldNum" sz="quarter" idx="12"/>
          </p:nvPr>
        </p:nvSpPr>
        <p:spPr/>
        <p:txBody>
          <a:bodyPr/>
          <a:lstStyle/>
          <a:p>
            <a:fld id="{164FE841-7605-7A44-96E0-2201010B0786}" type="slidenum">
              <a:rPr lang="it-IT" smtClean="0"/>
              <a:pPr/>
              <a:t>18</a:t>
            </a:fld>
            <a:endParaRPr lang="fi-FI" dirty="0"/>
          </a:p>
        </p:txBody>
      </p:sp>
      <p:pic>
        <p:nvPicPr>
          <p:cNvPr id="9" name="Immagine 8" descr="C:\Users\Utente\Desktop\BITD\Various\IdeaDesignProcess_Infographic.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378" y="2556937"/>
            <a:ext cx="1746630" cy="3564527"/>
          </a:xfrm>
          <a:prstGeom prst="rect">
            <a:avLst/>
          </a:prstGeom>
          <a:noFill/>
          <a:ln>
            <a:noFill/>
          </a:ln>
        </p:spPr>
      </p:pic>
    </p:spTree>
    <p:extLst>
      <p:ext uri="{BB962C8B-B14F-4D97-AF65-F5344CB8AC3E}">
        <p14:creationId xmlns:p14="http://schemas.microsoft.com/office/powerpoint/2010/main" val="2058693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42108" y="1396888"/>
            <a:ext cx="11361981" cy="584775"/>
          </a:xfrm>
          <a:prstGeom prst="rect">
            <a:avLst/>
          </a:prstGeom>
          <a:noFill/>
        </p:spPr>
        <p:txBody>
          <a:bodyPr wrap="square" rtlCol="0">
            <a:spAutoFit/>
          </a:bodyPr>
          <a:lstStyle/>
          <a:p>
            <a:r>
              <a:rPr lang="fi-FI" sz="3200" b="1" dirty="0"/>
              <a:t>Ennen kuin käytät CPC-työkalua, muista idean suunnitteluprosessi </a:t>
            </a:r>
          </a:p>
        </p:txBody>
      </p:sp>
      <p:sp>
        <p:nvSpPr>
          <p:cNvPr id="3" name="CasellaDiTesto 2"/>
          <p:cNvSpPr txBox="1"/>
          <p:nvPr/>
        </p:nvSpPr>
        <p:spPr>
          <a:xfrm>
            <a:off x="911225" y="2095272"/>
            <a:ext cx="5184776" cy="461665"/>
          </a:xfrm>
          <a:prstGeom prst="rect">
            <a:avLst/>
          </a:prstGeom>
          <a:noFill/>
        </p:spPr>
        <p:txBody>
          <a:bodyPr wrap="square" rtlCol="0">
            <a:spAutoFit/>
          </a:bodyPr>
          <a:lstStyle/>
          <a:p>
            <a:r>
              <a:rPr lang="fi-FI" sz="2400" dirty="0"/>
              <a:t>Mikä on idean suunnitteluprosessi?</a:t>
            </a:r>
            <a:endParaRPr lang="fi-FI" sz="2400" dirty="0">
              <a:ea typeface="Gotham Pro" charset="0"/>
              <a:cs typeface="Gotham Pro" charset="0"/>
            </a:endParaRPr>
          </a:p>
        </p:txBody>
      </p:sp>
      <p:sp>
        <p:nvSpPr>
          <p:cNvPr id="4" name="CasellaDiTesto 3"/>
          <p:cNvSpPr txBox="1"/>
          <p:nvPr/>
        </p:nvSpPr>
        <p:spPr>
          <a:xfrm>
            <a:off x="939029" y="2556937"/>
            <a:ext cx="8792665" cy="2112595"/>
          </a:xfrm>
          <a:prstGeom prst="rect">
            <a:avLst/>
          </a:prstGeom>
          <a:noFill/>
        </p:spPr>
        <p:txBody>
          <a:bodyPr wrap="square" rtlCol="0">
            <a:noAutofit/>
          </a:bodyPr>
          <a:lstStyle/>
          <a:p>
            <a:r>
              <a:rPr lang="fi-FI" sz="2000" dirty="0"/>
              <a:t>NÄIN SITÄ KÄYTETÄÄN: </a:t>
            </a:r>
          </a:p>
          <a:p>
            <a:r>
              <a:rPr lang="fi-FI" sz="2000" dirty="0"/>
              <a:t>1. Aloita ideasta tai oivalluksesta.</a:t>
            </a:r>
          </a:p>
          <a:p>
            <a:r>
              <a:rPr lang="fi-FI" sz="2000" dirty="0"/>
              <a:t>2. Määritä idea, jonka haluat toteuttaa, unelma, jonka haluat toteuttaa, seuraava yrittäjyysprojekti, projektisi jota muokataan, korjataan ja laajennetaan. </a:t>
            </a:r>
          </a:p>
          <a:p>
            <a:r>
              <a:rPr lang="fi-FI" sz="2000" dirty="0"/>
              <a:t>3. Nouse portaita askel askeleelta, suorita kaikki tehtävät, dokumentoi ja laadi perustelut.</a:t>
            </a:r>
          </a:p>
          <a:p>
            <a:r>
              <a:rPr lang="fi-FI" sz="2000" dirty="0"/>
              <a:t>4. Voit hallita asiakirjoja yrityksen ”ideakirjana”, johon lisäät luonnoksia, valokuvia, videoita, linkkejä, palautetta jne.</a:t>
            </a:r>
          </a:p>
          <a:p>
            <a:r>
              <a:rPr lang="fi-FI" sz="2000" dirty="0"/>
              <a:t>5. Yrityksen ideakirja on parhaimmillaan keskeinen resurssi projektin luomisessa.</a:t>
            </a:r>
          </a:p>
        </p:txBody>
      </p:sp>
      <p:sp>
        <p:nvSpPr>
          <p:cNvPr id="7" name="Slide Number Placeholder 6"/>
          <p:cNvSpPr>
            <a:spLocks noGrp="1"/>
          </p:cNvSpPr>
          <p:nvPr>
            <p:ph type="sldNum" sz="quarter" idx="12"/>
          </p:nvPr>
        </p:nvSpPr>
        <p:spPr/>
        <p:txBody>
          <a:bodyPr/>
          <a:lstStyle/>
          <a:p>
            <a:fld id="{164FE841-7605-7A44-96E0-2201010B0786}" type="slidenum">
              <a:rPr lang="it-IT" smtClean="0"/>
              <a:pPr/>
              <a:t>19</a:t>
            </a:fld>
            <a:endParaRPr lang="fi-FI" dirty="0"/>
          </a:p>
        </p:txBody>
      </p:sp>
      <p:pic>
        <p:nvPicPr>
          <p:cNvPr id="9" name="Immagine 8" descr="C:\Users\Utente\Desktop\BITD\Various\IdeaDesignProcess_Infographic.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31694" y="2095271"/>
            <a:ext cx="2052318" cy="3889603"/>
          </a:xfrm>
          <a:prstGeom prst="rect">
            <a:avLst/>
          </a:prstGeom>
          <a:noFill/>
          <a:ln>
            <a:noFill/>
          </a:ln>
        </p:spPr>
      </p:pic>
    </p:spTree>
    <p:extLst>
      <p:ext uri="{BB962C8B-B14F-4D97-AF65-F5344CB8AC3E}">
        <p14:creationId xmlns:p14="http://schemas.microsoft.com/office/powerpoint/2010/main" val="3128708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069508"/>
            <a:ext cx="10870959" cy="646331"/>
          </a:xfrm>
          <a:prstGeom prst="rect">
            <a:avLst/>
          </a:prstGeom>
          <a:noFill/>
        </p:spPr>
        <p:txBody>
          <a:bodyPr wrap="square" rtlCol="0">
            <a:spAutoFit/>
          </a:bodyPr>
          <a:lstStyle/>
          <a:p>
            <a:r>
              <a:rPr lang="fi-FI" sz="3600" b="1" dirty="0"/>
              <a:t>Tämän istunnon tavoitteet</a:t>
            </a:r>
            <a:endParaRPr lang="fi-FI" sz="3600" b="1" dirty="0">
              <a:ea typeface="Gotham Pro" charset="0"/>
              <a:cs typeface="Gotham Pro" charset="0"/>
            </a:endParaRPr>
          </a:p>
        </p:txBody>
      </p:sp>
      <p:sp>
        <p:nvSpPr>
          <p:cNvPr id="4" name="CasellaDiTesto 3"/>
          <p:cNvSpPr txBox="1"/>
          <p:nvPr/>
        </p:nvSpPr>
        <p:spPr>
          <a:xfrm>
            <a:off x="911224" y="1713637"/>
            <a:ext cx="5857221" cy="3693319"/>
          </a:xfrm>
          <a:prstGeom prst="rect">
            <a:avLst/>
          </a:prstGeom>
          <a:noFill/>
        </p:spPr>
        <p:txBody>
          <a:bodyPr wrap="square" rtlCol="0">
            <a:spAutoFit/>
          </a:bodyPr>
          <a:lstStyle/>
          <a:p>
            <a:r>
              <a:rPr lang="fi-FI" dirty="0" smtClean="0"/>
              <a:t>Tämä moduuli auttaa osallistujaa: </a:t>
            </a:r>
            <a:endParaRPr lang="fi-FI" dirty="0"/>
          </a:p>
          <a:p>
            <a:pPr marL="285750" lvl="0" indent="-285750">
              <a:buFont typeface="Arial" panose="020B0604020202020204" pitchFamily="34" charset="0"/>
              <a:buChar char="•"/>
            </a:pPr>
            <a:r>
              <a:rPr lang="fi-FI" dirty="0"/>
              <a:t>ymmärtämään luovuuden tärkeyden osana yrittäjyyttä ja yrittäjyystaitoja</a:t>
            </a:r>
          </a:p>
          <a:p>
            <a:pPr marL="285750" lvl="0" indent="-285750">
              <a:buFont typeface="Arial" panose="020B0604020202020204" pitchFamily="34" charset="0"/>
              <a:buChar char="•"/>
            </a:pPr>
            <a:r>
              <a:rPr lang="fi-FI" dirty="0"/>
              <a:t>ymmärtämään ja käyttämään luovuutta ja luovaa ajattelua osana yrittäjyyden toimintamallina</a:t>
            </a:r>
          </a:p>
          <a:p>
            <a:pPr marL="285750" lvl="0" indent="-285750">
              <a:buFont typeface="Arial" panose="020B0604020202020204" pitchFamily="34" charset="0"/>
              <a:buChar char="•"/>
            </a:pPr>
            <a:r>
              <a:rPr lang="fi-FI" dirty="0"/>
              <a:t>lisäämään omia luovan ajattelun ja päätöksenteon taitoja</a:t>
            </a:r>
          </a:p>
          <a:p>
            <a:pPr marL="285750" lvl="0" indent="-285750">
              <a:buFont typeface="Arial" panose="020B0604020202020204" pitchFamily="34" charset="0"/>
              <a:buChar char="•"/>
            </a:pPr>
            <a:r>
              <a:rPr lang="fi-FI" dirty="0"/>
              <a:t>ymmärtämään, kehittämään/parantamaan ja käyttämään suunnitteluun ja johtamiseen liittyvää osaamista sekä asettamaan asioita tärkeysjärjestykseen tavoitteiden saavuttamiseksi </a:t>
            </a:r>
          </a:p>
          <a:p>
            <a:pPr marL="285750" lvl="0" indent="-285750">
              <a:buFont typeface="Arial" panose="020B0604020202020204" pitchFamily="34" charset="0"/>
              <a:buChar char="•"/>
            </a:pPr>
            <a:r>
              <a:rPr lang="fi-FI" dirty="0"/>
              <a:t>hallitsemaan henkilökohtaisia projekteja ja toimintasuunnitelmia, joiden avulla ideat voidaan tehokkaasti muuntaa toiminnaksi</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a:t>
            </a:fld>
            <a:endParaRPr lang="fi-FI" dirty="0"/>
          </a:p>
        </p:txBody>
      </p:sp>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8521" y="1990873"/>
            <a:ext cx="5015568" cy="3418048"/>
          </a:xfrm>
          <a:prstGeom prst="rect">
            <a:avLst/>
          </a:prstGeom>
        </p:spPr>
      </p:pic>
    </p:spTree>
    <p:extLst>
      <p:ext uri="{BB962C8B-B14F-4D97-AF65-F5344CB8AC3E}">
        <p14:creationId xmlns:p14="http://schemas.microsoft.com/office/powerpoint/2010/main" val="205760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1222" y="1320965"/>
            <a:ext cx="10872789" cy="646331"/>
          </a:xfrm>
          <a:prstGeom prst="rect">
            <a:avLst/>
          </a:prstGeom>
          <a:noFill/>
        </p:spPr>
        <p:txBody>
          <a:bodyPr wrap="square" rtlCol="0">
            <a:spAutoFit/>
          </a:bodyPr>
          <a:lstStyle/>
          <a:p>
            <a:r>
              <a:rPr lang="fi-FI" sz="3600" b="1" dirty="0"/>
              <a:t>Idean suunnitteluprosessin kuusi vaihetta</a:t>
            </a:r>
          </a:p>
        </p:txBody>
      </p:sp>
      <p:sp>
        <p:nvSpPr>
          <p:cNvPr id="7" name="Slide Number Placeholder 6"/>
          <p:cNvSpPr>
            <a:spLocks noGrp="1"/>
          </p:cNvSpPr>
          <p:nvPr>
            <p:ph type="sldNum" sz="quarter" idx="12"/>
          </p:nvPr>
        </p:nvSpPr>
        <p:spPr/>
        <p:txBody>
          <a:bodyPr/>
          <a:lstStyle/>
          <a:p>
            <a:fld id="{164FE841-7605-7A44-96E0-2201010B0786}" type="slidenum">
              <a:rPr lang="it-IT" smtClean="0"/>
              <a:pPr/>
              <a:t>20</a:t>
            </a:fld>
            <a:endParaRPr lang="fi-FI" dirty="0"/>
          </a:p>
        </p:txBody>
      </p:sp>
      <p:sp>
        <p:nvSpPr>
          <p:cNvPr id="5"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graphicFrame>
        <p:nvGraphicFramePr>
          <p:cNvPr id="8" name="Diagramma 7"/>
          <p:cNvGraphicFramePr/>
          <p:nvPr>
            <p:extLst>
              <p:ext uri="{D42A27DB-BD31-4B8C-83A1-F6EECF244321}">
                <p14:modId xmlns:p14="http://schemas.microsoft.com/office/powerpoint/2010/main" val="3640344765"/>
              </p:ext>
            </p:extLst>
          </p:nvPr>
        </p:nvGraphicFramePr>
        <p:xfrm>
          <a:off x="911221" y="1780882"/>
          <a:ext cx="10872789" cy="35732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3"/>
          <p:cNvSpPr>
            <a:spLocks noChangeArrowheads="1"/>
          </p:cNvSpPr>
          <p:nvPr/>
        </p:nvSpPr>
        <p:spPr bwMode="auto">
          <a:xfrm>
            <a:off x="0" y="45624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Tree>
    <p:extLst>
      <p:ext uri="{BB962C8B-B14F-4D97-AF65-F5344CB8AC3E}">
        <p14:creationId xmlns:p14="http://schemas.microsoft.com/office/powerpoint/2010/main" val="3973586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r>
              <a:rPr lang="fi-FI" sz="3600" b="1" dirty="0"/>
              <a:t>Seuraava </a:t>
            </a:r>
            <a:r>
              <a:rPr lang="fi-FI" sz="3600" b="1" dirty="0" smtClean="0"/>
              <a:t>lähitapaaminen: Sisua yrittäjyyteen ja </a:t>
            </a:r>
            <a:r>
              <a:rPr lang="fi-FI" sz="3600" b="1" smtClean="0"/>
              <a:t>yritysidean kehittämiseen</a:t>
            </a:r>
            <a:endParaRPr lang="fi-FI" sz="3600" b="1" dirty="0" smtClean="0"/>
          </a:p>
        </p:txBody>
      </p:sp>
      <p:sp>
        <p:nvSpPr>
          <p:cNvPr id="4" name="CasellaDiTesto 3"/>
          <p:cNvSpPr txBox="1"/>
          <p:nvPr/>
        </p:nvSpPr>
        <p:spPr>
          <a:xfrm>
            <a:off x="1089025" y="3072815"/>
            <a:ext cx="10872788" cy="3477875"/>
          </a:xfrm>
          <a:prstGeom prst="rect">
            <a:avLst/>
          </a:prstGeom>
          <a:noFill/>
        </p:spPr>
        <p:txBody>
          <a:bodyPr wrap="square" rtlCol="0">
            <a:spAutoFit/>
          </a:bodyPr>
          <a:lstStyle/>
          <a:p>
            <a:pPr marL="342900" indent="-342900">
              <a:buFont typeface="Arial" panose="020B0604020202020204" pitchFamily="34" charset="0"/>
              <a:buChar char="•"/>
              <a:defRPr/>
            </a:pPr>
            <a:r>
              <a:rPr lang="fi-FI" sz="2000" dirty="0">
                <a:solidFill>
                  <a:srgbClr val="FF0000"/>
                </a:solidFill>
              </a:rPr>
              <a:t>[anna päivämäärä + aika]</a:t>
            </a:r>
          </a:p>
          <a:p>
            <a:pPr marL="342900" indent="-342900">
              <a:buFont typeface="Arial" panose="020B0604020202020204" pitchFamily="34" charset="0"/>
              <a:buChar char="•"/>
              <a:defRPr/>
            </a:pPr>
            <a:endParaRPr lang="fi-FI" sz="2000" dirty="0">
              <a:solidFill>
                <a:srgbClr val="FF0000"/>
              </a:solidFill>
            </a:endParaRPr>
          </a:p>
          <a:p>
            <a:pPr marL="342900" indent="-342900">
              <a:buFont typeface="Arial" panose="020B0604020202020204" pitchFamily="34" charset="0"/>
              <a:buChar char="•"/>
              <a:defRPr/>
            </a:pPr>
            <a:r>
              <a:rPr lang="fi-FI" sz="2000" dirty="0"/>
              <a:t>Moduulin tavoitteet</a:t>
            </a:r>
          </a:p>
          <a:p>
            <a:pPr marL="742950" lvl="1" indent="-285750">
              <a:buFont typeface="Arial" panose="020B0604020202020204" pitchFamily="34" charset="0"/>
              <a:buChar char="•"/>
            </a:pPr>
            <a:r>
              <a:rPr lang="fi-FI" sz="2000" dirty="0"/>
              <a:t>jakaa tärkeimmät haasteet, ongelmat ja mahdollisuudet toisten kanssa</a:t>
            </a:r>
          </a:p>
          <a:p>
            <a:pPr marL="742950" lvl="1" indent="-285750">
              <a:buFont typeface="Arial" panose="020B0604020202020204" pitchFamily="34" charset="0"/>
              <a:buChar char="•"/>
            </a:pPr>
            <a:r>
              <a:rPr lang="fi-FI" sz="2000" dirty="0"/>
              <a:t>keskustella, tutkia ja testata liikeideoita turvallisessa, mutta haastavassa ympäristössä</a:t>
            </a:r>
          </a:p>
          <a:p>
            <a:pPr marL="742950" lvl="1" indent="-285750">
              <a:buFont typeface="Arial" panose="020B0604020202020204" pitchFamily="34" charset="0"/>
              <a:buChar char="•"/>
            </a:pPr>
            <a:r>
              <a:rPr lang="fi-FI" sz="2000" dirty="0"/>
              <a:t>ottaa seuraavat askeleet liikeidean kehittämisessä ja/tai liiketoiminnan kasvattamisessa</a:t>
            </a:r>
          </a:p>
          <a:p>
            <a:pPr marL="742950" lvl="1" indent="-285750">
              <a:buFont typeface="Arial" panose="020B0604020202020204" pitchFamily="34" charset="0"/>
              <a:buChar char="•"/>
            </a:pPr>
            <a:r>
              <a:rPr lang="fi-FI" sz="2000" dirty="0"/>
              <a:t>saada syvällisempää tietoa liiketoimintasi vahvuuksista ja heikkouksista ja siitä, mistä löytää uusia mahdollisuuksia tutkittavaksi</a:t>
            </a:r>
          </a:p>
          <a:p>
            <a:pPr marL="742950" lvl="1" indent="-285750">
              <a:buFont typeface="Arial" panose="020B0604020202020204" pitchFamily="34" charset="0"/>
              <a:buChar char="•"/>
            </a:pPr>
            <a:r>
              <a:rPr lang="fi-FI" sz="2000" dirty="0"/>
              <a:t>saada tarkempaa tietoa asiakkaiden ominaispiirteistä</a:t>
            </a:r>
          </a:p>
          <a:p>
            <a:pPr marL="800100" lvl="1" indent="-342900">
              <a:buFont typeface="Arial" panose="020B0604020202020204" pitchFamily="34" charset="0"/>
              <a:buChar char="•"/>
              <a:defRPr/>
            </a:pPr>
            <a:endParaRPr lang="fi-FI" sz="2000" dirty="0"/>
          </a:p>
          <a:p>
            <a:pPr marL="342900" indent="-342900">
              <a:buFont typeface="Arial" panose="020B0604020202020204" pitchFamily="34" charset="0"/>
              <a:buChar char="•"/>
              <a:defRPr/>
            </a:pPr>
            <a:endParaRPr lang="fi-FI" sz="2000" dirty="0">
              <a:solidFill>
                <a:srgbClr val="FF0000"/>
              </a:solidFill>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21</a:t>
            </a:fld>
            <a:endParaRPr lang="fi-FI" dirty="0"/>
          </a:p>
        </p:txBody>
      </p:sp>
    </p:spTree>
    <p:extLst>
      <p:ext uri="{BB962C8B-B14F-4D97-AF65-F5344CB8AC3E}">
        <p14:creationId xmlns:p14="http://schemas.microsoft.com/office/powerpoint/2010/main" val="28568644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Yhteystiedot</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22</a:t>
            </a:fld>
            <a:endParaRPr lang="fi-FI" dirty="0"/>
          </a:p>
        </p:txBody>
      </p:sp>
      <p:sp>
        <p:nvSpPr>
          <p:cNvPr id="5" name="CasellaDiTesto 3">
            <a:extLst>
              <a:ext uri="{FF2B5EF4-FFF2-40B4-BE49-F238E27FC236}">
                <a16:creationId xmlns:a16="http://schemas.microsoft.com/office/drawing/2014/main" xmlns="" id="{CF5601AE-80B9-4B86-A79A-0CE0E1243ACF}"/>
              </a:ext>
            </a:extLst>
          </p:cNvPr>
          <p:cNvSpPr txBox="1"/>
          <p:nvPr/>
        </p:nvSpPr>
        <p:spPr>
          <a:xfrm>
            <a:off x="1089025" y="2615496"/>
            <a:ext cx="10872788" cy="1261884"/>
          </a:xfrm>
          <a:prstGeom prst="rect">
            <a:avLst/>
          </a:prstGeom>
          <a:noFill/>
        </p:spPr>
        <p:txBody>
          <a:bodyPr wrap="square" rtlCol="0">
            <a:spAutoFit/>
          </a:bodyPr>
          <a:lstStyle/>
          <a:p>
            <a:pPr marL="342900" indent="-342900">
              <a:buFont typeface="Arial" panose="020B0604020202020204" pitchFamily="34" charset="0"/>
              <a:buChar char="•"/>
            </a:pPr>
            <a:r>
              <a:rPr lang="fi-FI" altLang="en-US" sz="2000" dirty="0" err="1" smtClean="0">
                <a:solidFill>
                  <a:srgbClr val="FF0000"/>
                </a:solidFill>
              </a:rPr>
              <a:t>Ffasilitaattori</a:t>
            </a:r>
            <a:endParaRPr lang="fi-FI" altLang="en-US" sz="2000" dirty="0">
              <a:solidFill>
                <a:srgbClr val="FF0000"/>
              </a:solidFill>
            </a:endParaRPr>
          </a:p>
          <a:p>
            <a:pPr marL="800100" lvl="1" indent="-342900">
              <a:buFont typeface="Arial" panose="020B0604020202020204" pitchFamily="34" charset="0"/>
              <a:buChar char="•"/>
            </a:pPr>
            <a:r>
              <a:rPr lang="fi-FI" altLang="en-US" sz="2000" dirty="0">
                <a:solidFill>
                  <a:srgbClr val="FF0000"/>
                </a:solidFill>
              </a:rPr>
              <a:t>Sähköpostiosoite</a:t>
            </a:r>
            <a:endParaRPr lang="fi-FI" altLang="en-US" sz="2000" u="sng" dirty="0">
              <a:solidFill>
                <a:srgbClr val="FF0000"/>
              </a:solidFill>
            </a:endParaRPr>
          </a:p>
          <a:p>
            <a:endParaRPr lang="fi-FI" altLang="en-US" dirty="0">
              <a:solidFill>
                <a:srgbClr val="FF0000"/>
              </a:solidFill>
            </a:endParaRPr>
          </a:p>
          <a:p>
            <a:endParaRPr lang="fi-FI" altLang="en-US" dirty="0"/>
          </a:p>
        </p:txBody>
      </p:sp>
    </p:spTree>
    <p:extLst>
      <p:ext uri="{BB962C8B-B14F-4D97-AF65-F5344CB8AC3E}">
        <p14:creationId xmlns:p14="http://schemas.microsoft.com/office/powerpoint/2010/main" val="276729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9265" y="1118406"/>
            <a:ext cx="2286000" cy="2139696"/>
          </a:xfrm>
          <a:prstGeom prst="rect">
            <a:avLst/>
          </a:prstGeom>
        </p:spPr>
      </p:pic>
      <p:pic>
        <p:nvPicPr>
          <p:cNvPr id="18"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849" y="5675137"/>
            <a:ext cx="1706164" cy="369607"/>
          </a:xfrm>
          <a:prstGeom prst="rect">
            <a:avLst/>
          </a:prstGeom>
        </p:spPr>
      </p:pic>
      <p:sp>
        <p:nvSpPr>
          <p:cNvPr id="19"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3E4BB82E-5C2C-46DE-8524-7C2F4C0CD1DA}" type="slidenum">
              <a:rPr lang="it-IT" smtClean="0"/>
              <a:pPr/>
              <a:t>23</a:t>
            </a:fld>
            <a:endParaRPr lang="fi-FI" dirty="0"/>
          </a:p>
        </p:txBody>
      </p:sp>
      <p:sp>
        <p:nvSpPr>
          <p:cNvPr id="21" name="Rettangolo 11"/>
          <p:cNvSpPr/>
          <p:nvPr/>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23" name="CasellaDiTesto 8"/>
          <p:cNvSpPr txBox="1"/>
          <p:nvPr/>
        </p:nvSpPr>
        <p:spPr>
          <a:xfrm>
            <a:off x="3395663" y="3340417"/>
            <a:ext cx="5400675" cy="400110"/>
          </a:xfrm>
          <a:prstGeom prst="rect">
            <a:avLst/>
          </a:prstGeom>
          <a:noFill/>
        </p:spPr>
        <p:txBody>
          <a:bodyPr wrap="square" rtlCol="0">
            <a:spAutoFit/>
          </a:bodyPr>
          <a:lstStyle/>
          <a:p>
            <a:pPr algn="ctr"/>
            <a:r>
              <a:rPr lang="fi-FI" sz="2000" b="1" dirty="0">
                <a:solidFill>
                  <a:schemeClr val="tx2"/>
                </a:solidFill>
              </a:rPr>
              <a:t>www.kaleidoscopeproject.eu/</a:t>
            </a:r>
          </a:p>
        </p:txBody>
      </p:sp>
      <p:sp>
        <p:nvSpPr>
          <p:cNvPr id="24" name="CasellaDiTesto 13"/>
          <p:cNvSpPr txBox="1"/>
          <p:nvPr/>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2200" dirty="0">
                <a:solidFill>
                  <a:schemeClr val="bg1"/>
                </a:solidFill>
                <a:ea typeface="Gotham Pro Light" charset="0"/>
                <a:cs typeface="Gotham Pro Light" charset="0"/>
              </a:rPr>
              <a:t>Supporting female migrant entrepreneurs</a:t>
            </a:r>
            <a:endParaRPr lang="fi-FI" sz="2200" b="0" i="0" dirty="0">
              <a:solidFill>
                <a:schemeClr val="bg1"/>
              </a:solidFill>
              <a:latin typeface="+mn-lt"/>
              <a:ea typeface="Gotham Pro Light" charset="0"/>
              <a:cs typeface="Gotham Pro Light" charset="0"/>
            </a:endParaRPr>
          </a:p>
        </p:txBody>
      </p:sp>
      <p:pic>
        <p:nvPicPr>
          <p:cNvPr id="16" name="Immagine 4"/>
          <p:cNvPicPr>
            <a:picLocks noChangeAspect="1"/>
          </p:cNvPicPr>
          <p:nvPr/>
        </p:nvPicPr>
        <p:blipFill>
          <a:blip r:embed="rId5"/>
          <a:stretch>
            <a:fillRect/>
          </a:stretch>
        </p:blipFill>
        <p:spPr>
          <a:xfrm>
            <a:off x="4606626" y="4083582"/>
            <a:ext cx="254283" cy="254283"/>
          </a:xfrm>
          <a:prstGeom prst="rect">
            <a:avLst/>
          </a:prstGeom>
        </p:spPr>
      </p:pic>
      <p:sp>
        <p:nvSpPr>
          <p:cNvPr id="17" name="CasellaDiTesto 8"/>
          <p:cNvSpPr txBox="1"/>
          <p:nvPr/>
        </p:nvSpPr>
        <p:spPr>
          <a:xfrm>
            <a:off x="4860909" y="4041447"/>
            <a:ext cx="2845379" cy="338554"/>
          </a:xfrm>
          <a:prstGeom prst="rect">
            <a:avLst/>
          </a:prstGeom>
          <a:noFill/>
        </p:spPr>
        <p:txBody>
          <a:bodyPr wrap="square" rtlCol="0">
            <a:spAutoFit/>
          </a:bodyPr>
          <a:lstStyle/>
          <a:p>
            <a:pPr algn="ctr"/>
            <a:r>
              <a:rPr lang="fi-FI" sz="1600" dirty="0"/>
              <a:t>facebook.com/KaleidoscopeEU/</a:t>
            </a:r>
          </a:p>
        </p:txBody>
      </p:sp>
      <p:sp>
        <p:nvSpPr>
          <p:cNvPr id="11" name="Rectangle 10"/>
          <p:cNvSpPr/>
          <p:nvPr/>
        </p:nvSpPr>
        <p:spPr>
          <a:xfrm>
            <a:off x="600076" y="5645772"/>
            <a:ext cx="9227414" cy="461665"/>
          </a:xfrm>
          <a:prstGeom prst="rect">
            <a:avLst/>
          </a:prstGeom>
        </p:spPr>
        <p:txBody>
          <a:bodyPr wrap="square">
            <a:spAutoFit/>
          </a:bodyPr>
          <a:lstStyle/>
          <a:p>
            <a:r>
              <a:rPr lang="en-US" sz="1200" dirty="0">
                <a:solidFill>
                  <a:schemeClr val="tx2"/>
                </a:solidFill>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r>
              <a:rPr lang="en-US" sz="1150" dirty="0">
                <a:solidFill>
                  <a:schemeClr val="tx2"/>
                </a:solidFill>
              </a:rPr>
              <a:t>.</a:t>
            </a:r>
          </a:p>
        </p:txBody>
      </p:sp>
    </p:spTree>
    <p:extLst>
      <p:ext uri="{BB962C8B-B14F-4D97-AF65-F5344CB8AC3E}">
        <p14:creationId xmlns:p14="http://schemas.microsoft.com/office/powerpoint/2010/main" val="2660861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Johdanto</a:t>
            </a:r>
            <a:endParaRPr lang="fi-FI" sz="3600" b="1" dirty="0">
              <a:ea typeface="Gotham Pro" charset="0"/>
              <a:cs typeface="Gotham Pro" charset="0"/>
            </a:endParaRPr>
          </a:p>
        </p:txBody>
      </p:sp>
      <p:sp>
        <p:nvSpPr>
          <p:cNvPr id="4" name="CasellaDiTesto 3"/>
          <p:cNvSpPr txBox="1"/>
          <p:nvPr/>
        </p:nvSpPr>
        <p:spPr>
          <a:xfrm>
            <a:off x="6369344" y="3021442"/>
            <a:ext cx="4999382" cy="1477328"/>
          </a:xfrm>
          <a:prstGeom prst="rect">
            <a:avLst/>
          </a:prstGeom>
          <a:noFill/>
        </p:spPr>
        <p:txBody>
          <a:bodyPr wrap="square" rtlCol="0">
            <a:spAutoFit/>
          </a:bodyPr>
          <a:lstStyle/>
          <a:p>
            <a:r>
              <a:rPr lang="fi-FI" dirty="0"/>
              <a:t>Tässä moduulissa opitaan luovuudesta ja konstruktiivisesta ajattelusta, sekä rohkaistaan osallistujia kekseliäisyyteen, muun muassa tutkien mahdollisuuksia ja eri vaihtoehtoja, sekä luodaan ratkaisuja.</a:t>
            </a:r>
          </a:p>
        </p:txBody>
      </p:sp>
      <p:sp>
        <p:nvSpPr>
          <p:cNvPr id="6" name="Slide Number Placeholder 5"/>
          <p:cNvSpPr>
            <a:spLocks noGrp="1"/>
          </p:cNvSpPr>
          <p:nvPr>
            <p:ph type="sldNum" sz="quarter" idx="12"/>
          </p:nvPr>
        </p:nvSpPr>
        <p:spPr/>
        <p:txBody>
          <a:bodyPr/>
          <a:lstStyle/>
          <a:p>
            <a:fld id="{164FE841-7605-7A44-96E0-2201010B0786}" type="slidenum">
              <a:rPr lang="it-IT" smtClean="0"/>
              <a:pPr/>
              <a:t>3</a:t>
            </a:fld>
            <a:endParaRPr lang="fi-FI"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521" y="2571272"/>
            <a:ext cx="5040000" cy="2835000"/>
          </a:xfrm>
          <a:prstGeom prst="rect">
            <a:avLst/>
          </a:prstGeom>
        </p:spPr>
      </p:pic>
      <p:sp>
        <p:nvSpPr>
          <p:cNvPr id="9" name="CasellaDiTesto 3"/>
          <p:cNvSpPr txBox="1"/>
          <p:nvPr/>
        </p:nvSpPr>
        <p:spPr>
          <a:xfrm>
            <a:off x="932104" y="5451151"/>
            <a:ext cx="5302009" cy="253916"/>
          </a:xfrm>
          <a:prstGeom prst="rect">
            <a:avLst/>
          </a:prstGeom>
          <a:noFill/>
        </p:spPr>
        <p:txBody>
          <a:bodyPr wrap="square" rtlCol="0">
            <a:spAutoFit/>
          </a:bodyPr>
          <a:lstStyle/>
          <a:p>
            <a:r>
              <a:rPr lang="en-GB" sz="1050" dirty="0" err="1" smtClean="0">
                <a:solidFill>
                  <a:schemeClr val="bg1">
                    <a:lumMod val="75000"/>
                  </a:schemeClr>
                </a:solidFill>
              </a:rPr>
              <a:t>Kuva</a:t>
            </a:r>
            <a:r>
              <a:rPr lang="en-GB" sz="1050" dirty="0" smtClean="0">
                <a:solidFill>
                  <a:schemeClr val="bg1">
                    <a:lumMod val="75000"/>
                  </a:schemeClr>
                </a:solidFill>
              </a:rPr>
              <a:t>: COLIN00B , </a:t>
            </a:r>
            <a:r>
              <a:rPr lang="fi-FI" sz="1050" u="sng" dirty="0">
                <a:solidFill>
                  <a:schemeClr val="bg1">
                    <a:lumMod val="75000"/>
                  </a:schemeClr>
                </a:solidFill>
              </a:rPr>
              <a:t>https://pixabay.com/it/lampadina-idea-lavoratori-autonomi-3104355/</a:t>
            </a:r>
            <a:endParaRPr lang="it-IT" sz="1050" dirty="0">
              <a:solidFill>
                <a:schemeClr val="bg1">
                  <a:lumMod val="75000"/>
                </a:schemeClr>
              </a:solidFill>
            </a:endParaRPr>
          </a:p>
        </p:txBody>
      </p:sp>
    </p:spTree>
    <p:extLst>
      <p:ext uri="{BB962C8B-B14F-4D97-AF65-F5344CB8AC3E}">
        <p14:creationId xmlns:p14="http://schemas.microsoft.com/office/powerpoint/2010/main" val="205760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Johdanto</a:t>
            </a:r>
            <a:endParaRPr lang="fi-FI" sz="3600" b="1" dirty="0">
              <a:ea typeface="Gotham Pro" charset="0"/>
              <a:cs typeface="Gotham Pro" charset="0"/>
            </a:endParaRPr>
          </a:p>
        </p:txBody>
      </p:sp>
      <p:sp>
        <p:nvSpPr>
          <p:cNvPr id="4" name="CasellaDiTesto 3"/>
          <p:cNvSpPr txBox="1"/>
          <p:nvPr/>
        </p:nvSpPr>
        <p:spPr>
          <a:xfrm>
            <a:off x="911224" y="2206005"/>
            <a:ext cx="10184406" cy="646331"/>
          </a:xfrm>
          <a:prstGeom prst="rect">
            <a:avLst/>
          </a:prstGeom>
          <a:noFill/>
        </p:spPr>
        <p:txBody>
          <a:bodyPr wrap="square" rtlCol="0">
            <a:spAutoFit/>
          </a:bodyPr>
          <a:lstStyle/>
          <a:p>
            <a:r>
              <a:rPr lang="fi-FI" dirty="0" smtClean="0"/>
              <a:t>Tämä moduuli tarjoaa myös LIIKETOIMINTAMALLIEN resursseja ja työkaluja, jotka auttavat </a:t>
            </a:r>
            <a:r>
              <a:rPr lang="fi-FI" dirty="0" err="1" smtClean="0"/>
              <a:t>oppijoita</a:t>
            </a:r>
            <a:r>
              <a:rPr lang="fi-FI" dirty="0" smtClean="0"/>
              <a:t> tunnistamaan, kehittämään ja hallitsemaan suunnittelu- ja johtamistaitoja, joiden avulla osallistujat voivat:</a:t>
            </a:r>
            <a:endParaRPr lang="fi-FI"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4</a:t>
            </a:fld>
            <a:endParaRPr lang="fi-FI" dirty="0"/>
          </a:p>
        </p:txBody>
      </p:sp>
      <p:sp>
        <p:nvSpPr>
          <p:cNvPr id="7" name="CasellaDiTesto 3"/>
          <p:cNvSpPr txBox="1"/>
          <p:nvPr/>
        </p:nvSpPr>
        <p:spPr>
          <a:xfrm>
            <a:off x="7955581" y="5160617"/>
            <a:ext cx="4099971" cy="400110"/>
          </a:xfrm>
          <a:prstGeom prst="rect">
            <a:avLst/>
          </a:prstGeom>
          <a:noFill/>
        </p:spPr>
        <p:txBody>
          <a:bodyPr wrap="square" rtlCol="0">
            <a:spAutoFit/>
          </a:bodyPr>
          <a:lstStyle/>
          <a:p>
            <a:r>
              <a:rPr lang="en-GB" sz="1000" dirty="0" err="1" smtClean="0">
                <a:solidFill>
                  <a:schemeClr val="bg1">
                    <a:lumMod val="75000"/>
                  </a:schemeClr>
                </a:solidFill>
              </a:rPr>
              <a:t>Kuva</a:t>
            </a:r>
            <a:r>
              <a:rPr lang="en-GB" sz="1000" dirty="0" smtClean="0">
                <a:solidFill>
                  <a:schemeClr val="bg1">
                    <a:lumMod val="75000"/>
                  </a:schemeClr>
                </a:solidFill>
              </a:rPr>
              <a:t>: </a:t>
            </a:r>
            <a:r>
              <a:rPr lang="en-GB" sz="1000" dirty="0" err="1" smtClean="0">
                <a:solidFill>
                  <a:schemeClr val="bg1">
                    <a:lumMod val="75000"/>
                  </a:schemeClr>
                </a:solidFill>
              </a:rPr>
              <a:t>Geralt</a:t>
            </a:r>
            <a:r>
              <a:rPr lang="en-GB" sz="1000" dirty="0" smtClean="0">
                <a:solidFill>
                  <a:schemeClr val="bg1">
                    <a:lumMod val="75000"/>
                  </a:schemeClr>
                </a:solidFill>
              </a:rPr>
              <a:t>,  https</a:t>
            </a:r>
            <a:r>
              <a:rPr lang="en-GB" sz="1000" dirty="0">
                <a:solidFill>
                  <a:schemeClr val="bg1">
                    <a:lumMod val="75000"/>
                  </a:schemeClr>
                </a:solidFill>
              </a:rPr>
              <a:t>://</a:t>
            </a:r>
            <a:r>
              <a:rPr lang="en-GB" sz="1000" dirty="0" smtClean="0">
                <a:solidFill>
                  <a:schemeClr val="bg1">
                    <a:lumMod val="75000"/>
                  </a:schemeClr>
                </a:solidFill>
              </a:rPr>
              <a:t>pixabay.com/it/chi-come-cosa-dove-perch</a:t>
            </a:r>
          </a:p>
          <a:p>
            <a:r>
              <a:rPr lang="en-GB" sz="1000" dirty="0" smtClean="0">
                <a:solidFill>
                  <a:schemeClr val="bg1">
                    <a:lumMod val="75000"/>
                  </a:schemeClr>
                </a:solidFill>
              </a:rPr>
              <a:t>%</a:t>
            </a:r>
            <a:r>
              <a:rPr lang="en-GB" sz="1000" dirty="0">
                <a:solidFill>
                  <a:schemeClr val="bg1">
                    <a:lumMod val="75000"/>
                  </a:schemeClr>
                </a:solidFill>
              </a:rPr>
              <a:t>C3%A9-quando-2985525/</a:t>
            </a:r>
            <a:endParaRPr lang="it-IT" sz="1000" dirty="0">
              <a:solidFill>
                <a:schemeClr val="bg1">
                  <a:lumMod val="75000"/>
                </a:schemeClr>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5581" y="3100272"/>
            <a:ext cx="4099971" cy="1962434"/>
          </a:xfrm>
          <a:prstGeom prst="rect">
            <a:avLst/>
          </a:prstGeom>
        </p:spPr>
      </p:pic>
      <p:sp>
        <p:nvSpPr>
          <p:cNvPr id="9" name="CasellaDiTesto 3"/>
          <p:cNvSpPr txBox="1"/>
          <p:nvPr/>
        </p:nvSpPr>
        <p:spPr>
          <a:xfrm>
            <a:off x="911224" y="2824655"/>
            <a:ext cx="7044357" cy="3139321"/>
          </a:xfrm>
          <a:prstGeom prst="rect">
            <a:avLst/>
          </a:prstGeom>
          <a:noFill/>
        </p:spPr>
        <p:txBody>
          <a:bodyPr wrap="square" rtlCol="0">
            <a:spAutoFit/>
          </a:bodyPr>
          <a:lstStyle/>
          <a:p>
            <a:pPr marL="285750" lvl="0" indent="-285750">
              <a:buFont typeface="Wingdings" panose="05000000000000000000" pitchFamily="2" charset="2"/>
              <a:buChar char="Ø"/>
            </a:pPr>
            <a:r>
              <a:rPr lang="fi-FI" dirty="0" smtClean="0"/>
              <a:t>asettaa </a:t>
            </a:r>
            <a:r>
              <a:rPr lang="fi-FI" dirty="0"/>
              <a:t>ja arvioida mahdollisia ja realistisia tavoitteita</a:t>
            </a:r>
          </a:p>
          <a:p>
            <a:pPr marL="285750" lvl="0" indent="-285750">
              <a:buFont typeface="Wingdings" panose="05000000000000000000" pitchFamily="2" charset="2"/>
              <a:buChar char="Ø"/>
            </a:pPr>
            <a:r>
              <a:rPr lang="fi-FI" dirty="0"/>
              <a:t>järjestää ja hallinnoida toimintaansa asettamalla tehtäviä tärkeysjärjestykseen</a:t>
            </a:r>
          </a:p>
          <a:p>
            <a:pPr marL="285750" lvl="0" indent="-285750">
              <a:buFont typeface="Wingdings" panose="05000000000000000000" pitchFamily="2" charset="2"/>
              <a:buChar char="Ø"/>
            </a:pPr>
            <a:r>
              <a:rPr lang="fi-FI" dirty="0"/>
              <a:t>kehittää ajanhallintataitojaan</a:t>
            </a:r>
          </a:p>
          <a:p>
            <a:pPr marL="285750" lvl="0" indent="-285750">
              <a:buFont typeface="Wingdings" panose="05000000000000000000" pitchFamily="2" charset="2"/>
              <a:buChar char="Ø"/>
            </a:pPr>
            <a:r>
              <a:rPr lang="fi-FI" dirty="0"/>
              <a:t>ymmärtää paremmin omia mieltymyksiään ja tarpeitaan </a:t>
            </a:r>
          </a:p>
          <a:p>
            <a:pPr marL="285750" lvl="0" indent="-285750">
              <a:buFont typeface="Wingdings" panose="05000000000000000000" pitchFamily="2" charset="2"/>
              <a:buChar char="Ø"/>
            </a:pPr>
            <a:r>
              <a:rPr lang="fi-FI" dirty="0"/>
              <a:t>motivoida itseään toimimaan sekä parantaa itsetuntemusta</a:t>
            </a:r>
          </a:p>
          <a:p>
            <a:pPr marL="285750" lvl="0" indent="-285750">
              <a:buFont typeface="Wingdings" panose="05000000000000000000" pitchFamily="2" charset="2"/>
              <a:buChar char="Ø"/>
            </a:pPr>
            <a:r>
              <a:rPr lang="fi-FI" dirty="0"/>
              <a:t>oppia keskittämään ja tekemään päätöksiä</a:t>
            </a:r>
          </a:p>
          <a:p>
            <a:pPr marL="285750" lvl="0" indent="-285750">
              <a:buFont typeface="Wingdings" panose="05000000000000000000" pitchFamily="2" charset="2"/>
              <a:buChar char="Ø"/>
            </a:pPr>
            <a:r>
              <a:rPr lang="fi-FI" dirty="0"/>
              <a:t>suunnittelemaan ja ennakoimaan tehtäviä projektin loppuun saattamiseksi sekä ajanhallinnan kehittämiseksi</a:t>
            </a:r>
          </a:p>
          <a:p>
            <a:pPr marL="285750" lvl="0" indent="-285750">
              <a:buFont typeface="Wingdings" panose="05000000000000000000" pitchFamily="2" charset="2"/>
              <a:buChar char="Ø"/>
            </a:pPr>
            <a:r>
              <a:rPr lang="fi-FI" dirty="0"/>
              <a:t>määrittää suuntaa, johon haluaa henkilökohtaista ja ammatillista osaamistaan viedä</a:t>
            </a:r>
          </a:p>
        </p:txBody>
      </p:sp>
    </p:spTree>
    <p:extLst>
      <p:ext uri="{BB962C8B-B14F-4D97-AF65-F5344CB8AC3E}">
        <p14:creationId xmlns:p14="http://schemas.microsoft.com/office/powerpoint/2010/main" val="205760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584775"/>
          </a:xfrm>
          <a:prstGeom prst="rect">
            <a:avLst/>
          </a:prstGeom>
          <a:noFill/>
        </p:spPr>
        <p:txBody>
          <a:bodyPr wrap="square" rtlCol="0">
            <a:spAutoFit/>
          </a:bodyPr>
          <a:lstStyle/>
          <a:p>
            <a:r>
              <a:rPr lang="fi-FI" sz="3200" b="1" dirty="0"/>
              <a:t>1. Luovuus ja </a:t>
            </a:r>
            <a:r>
              <a:rPr lang="fi-FI" sz="3200" b="1" dirty="0" smtClean="0"/>
              <a:t>hauskuus yrittäjämäisen ajattelun kehittämisessä </a:t>
            </a:r>
            <a:endParaRPr lang="fi-FI" sz="3200" b="1" dirty="0">
              <a:ea typeface="Gotham Pro" charset="0"/>
              <a:cs typeface="Gotham Pro" charset="0"/>
            </a:endParaRPr>
          </a:p>
        </p:txBody>
      </p:sp>
      <p:sp>
        <p:nvSpPr>
          <p:cNvPr id="3" name="CasellaDiTesto 2"/>
          <p:cNvSpPr txBox="1"/>
          <p:nvPr/>
        </p:nvSpPr>
        <p:spPr>
          <a:xfrm>
            <a:off x="911225" y="2608194"/>
            <a:ext cx="10870959" cy="461665"/>
          </a:xfrm>
          <a:prstGeom prst="rect">
            <a:avLst/>
          </a:prstGeom>
          <a:noFill/>
        </p:spPr>
        <p:txBody>
          <a:bodyPr wrap="square" rtlCol="0">
            <a:spAutoFit/>
          </a:bodyPr>
          <a:lstStyle/>
          <a:p>
            <a:r>
              <a:rPr lang="fi-FI" sz="2400" dirty="0"/>
              <a:t>Mitä</a:t>
            </a:r>
            <a:r>
              <a:rPr lang="fi-FI" smtClean="0"/>
              <a:t> </a:t>
            </a:r>
            <a:r>
              <a:rPr lang="fi-FI" sz="2400" dirty="0"/>
              <a:t>on</a:t>
            </a:r>
            <a:r>
              <a:rPr lang="fi-FI" smtClean="0"/>
              <a:t> </a:t>
            </a:r>
            <a:r>
              <a:rPr lang="fi-FI" sz="2400" dirty="0"/>
              <a:t>luovuus?</a:t>
            </a:r>
            <a:endParaRPr lang="fi-FI" sz="2400" dirty="0">
              <a:ea typeface="Gotham Pro" charset="0"/>
              <a:cs typeface="Gotham Pro" charset="0"/>
            </a:endParaRPr>
          </a:p>
        </p:txBody>
      </p:sp>
      <p:sp>
        <p:nvSpPr>
          <p:cNvPr id="4" name="CasellaDiTesto 3"/>
          <p:cNvSpPr txBox="1"/>
          <p:nvPr/>
        </p:nvSpPr>
        <p:spPr>
          <a:xfrm>
            <a:off x="911225" y="3069859"/>
            <a:ext cx="5146434" cy="2031325"/>
          </a:xfrm>
          <a:prstGeom prst="rect">
            <a:avLst/>
          </a:prstGeom>
          <a:noFill/>
        </p:spPr>
        <p:txBody>
          <a:bodyPr wrap="square" rtlCol="0">
            <a:spAutoFit/>
          </a:bodyPr>
          <a:lstStyle/>
          <a:p>
            <a:r>
              <a:rPr lang="fi-FI" dirty="0"/>
              <a:t>Luovuus on muutakin kuin ongelmien ratkaisua! Luovuus auttaa meitä muun muassa visualisoimaan, ajattelemaan tulevaa, siirtymään eteenpäin ja innovoimaan</a:t>
            </a:r>
            <a:r>
              <a:rPr lang="fi-FI" dirty="0" smtClean="0"/>
              <a:t>.</a:t>
            </a:r>
          </a:p>
          <a:p>
            <a:endParaRPr lang="fi-FI" dirty="0"/>
          </a:p>
          <a:p>
            <a:r>
              <a:rPr lang="fi-FI" b="1" dirty="0" smtClean="0"/>
              <a:t> </a:t>
            </a:r>
            <a:r>
              <a:rPr lang="fi-FI" b="1" dirty="0"/>
              <a:t>Luovuus on myös osa itsensä ja mahdollisuuksiemme ymmärtämistä. </a:t>
            </a:r>
            <a:endParaRPr lang="fi-FI" b="1"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5</a:t>
            </a:fld>
            <a:endParaRPr lang="fi-FI" dirty="0"/>
          </a:p>
        </p:txBody>
      </p:sp>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0276" y="2231136"/>
            <a:ext cx="5543737" cy="3777989"/>
          </a:xfrm>
          <a:prstGeom prst="rect">
            <a:avLst/>
          </a:prstGeom>
        </p:spPr>
      </p:pic>
    </p:spTree>
    <p:extLst>
      <p:ext uri="{BB962C8B-B14F-4D97-AF65-F5344CB8AC3E}">
        <p14:creationId xmlns:p14="http://schemas.microsoft.com/office/powerpoint/2010/main" val="205760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947738" y="2132833"/>
            <a:ext cx="10870959" cy="461665"/>
          </a:xfrm>
          <a:prstGeom prst="rect">
            <a:avLst/>
          </a:prstGeom>
          <a:noFill/>
        </p:spPr>
        <p:txBody>
          <a:bodyPr wrap="square" rtlCol="0">
            <a:spAutoFit/>
          </a:bodyPr>
          <a:lstStyle/>
          <a:p>
            <a:r>
              <a:rPr lang="fi-FI" sz="2400" dirty="0"/>
              <a:t>Mitä</a:t>
            </a:r>
            <a:r>
              <a:rPr lang="fi-FI" smtClean="0"/>
              <a:t> </a:t>
            </a:r>
            <a:r>
              <a:rPr lang="fi-FI" sz="2400" dirty="0"/>
              <a:t>on</a:t>
            </a:r>
            <a:r>
              <a:rPr lang="fi-FI" smtClean="0"/>
              <a:t> </a:t>
            </a:r>
            <a:r>
              <a:rPr lang="fi-FI" sz="2400" dirty="0"/>
              <a:t>luovuus?</a:t>
            </a:r>
            <a:endParaRPr lang="fi-FI" sz="2400" dirty="0">
              <a:ea typeface="Gotham Pro" charset="0"/>
              <a:cs typeface="Gotham Pro" charset="0"/>
            </a:endParaRPr>
          </a:p>
        </p:txBody>
      </p:sp>
      <p:sp>
        <p:nvSpPr>
          <p:cNvPr id="4" name="CasellaDiTesto 3"/>
          <p:cNvSpPr txBox="1"/>
          <p:nvPr/>
        </p:nvSpPr>
        <p:spPr>
          <a:xfrm>
            <a:off x="911225" y="2960688"/>
            <a:ext cx="5146434" cy="1477328"/>
          </a:xfrm>
          <a:prstGeom prst="rect">
            <a:avLst/>
          </a:prstGeom>
          <a:noFill/>
        </p:spPr>
        <p:txBody>
          <a:bodyPr wrap="square" rtlCol="0">
            <a:spAutoFit/>
          </a:bodyPr>
          <a:lstStyle/>
          <a:p>
            <a:r>
              <a:rPr lang="fi-FI" dirty="0" smtClean="0"/>
              <a:t>Luovuus syntyy, kun siihen on TARVE! </a:t>
            </a:r>
            <a:r>
              <a:rPr lang="fi-FI" dirty="0"/>
              <a:t>Tarpeet motivoivat meitä toimimaan. Ne työntävät meidät äärirajoille; kadun mies tarvitsee ruokaa, rikkaan ihmisen tarve on rikastua lisää, jne. Tarve on erilainen ihmisestä riippuen.</a:t>
            </a:r>
            <a:endParaRPr lang="fi-FI" dirty="0" smtClean="0"/>
          </a:p>
        </p:txBody>
      </p:sp>
      <p:sp>
        <p:nvSpPr>
          <p:cNvPr id="6" name="Slide Number Placeholder 5"/>
          <p:cNvSpPr>
            <a:spLocks noGrp="1"/>
          </p:cNvSpPr>
          <p:nvPr>
            <p:ph type="sldNum" sz="quarter" idx="12"/>
          </p:nvPr>
        </p:nvSpPr>
        <p:spPr/>
        <p:txBody>
          <a:bodyPr/>
          <a:lstStyle/>
          <a:p>
            <a:fld id="{164FE841-7605-7A44-96E0-2201010B0786}" type="slidenum">
              <a:rPr lang="it-IT" smtClean="0"/>
              <a:pPr/>
              <a:t>6</a:t>
            </a:fld>
            <a:endParaRPr lang="fi-FI" dirty="0"/>
          </a:p>
        </p:txBody>
      </p:sp>
      <p:sp>
        <p:nvSpPr>
          <p:cNvPr id="7" name="Callout 1 6"/>
          <p:cNvSpPr/>
          <p:nvPr/>
        </p:nvSpPr>
        <p:spPr>
          <a:xfrm>
            <a:off x="6163054" y="3602028"/>
            <a:ext cx="5425439" cy="1755637"/>
          </a:xfrm>
          <a:prstGeom prst="borderCallout1">
            <a:avLst>
              <a:gd name="adj1" fmla="val 29861"/>
              <a:gd name="adj2" fmla="val 1128"/>
              <a:gd name="adj3" fmla="val 29167"/>
              <a:gd name="adj4" fmla="val 97671"/>
            </a:avLst>
          </a:prstGeom>
          <a:solidFill>
            <a:schemeClr val="accent1">
              <a:lumMod val="20000"/>
              <a:lumOff val="80000"/>
            </a:schemeClr>
          </a:solidFill>
          <a:ln w="6350" cap="flat" cmpd="sng" algn="ctr">
            <a:solidFill>
              <a:schemeClr val="accent1">
                <a:lumMod val="50000"/>
              </a:schemeClr>
            </a:solidFill>
            <a:prstDash val="solid"/>
            <a:miter lim="800000"/>
          </a:ln>
          <a:effectLst>
            <a:glow rad="139700">
              <a:schemeClr val="accent5">
                <a:satMod val="175000"/>
                <a:alpha val="40000"/>
              </a:schemeClr>
            </a:glo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fi-FI" dirty="0">
                <a:ln w="0"/>
                <a:solidFill>
                  <a:srgbClr val="0070C0"/>
                </a:solidFill>
                <a:effectLst>
                  <a:outerShdw blurRad="38100" dist="25400" dir="5400000" algn="ctr" rotWithShape="0">
                    <a:srgbClr val="6E747A">
                      <a:alpha val="43000"/>
                    </a:srgbClr>
                  </a:outerShdw>
                </a:effectLst>
                <a:latin typeface="Calibri" panose="020F0502020204030204" pitchFamily="34" charset="0"/>
              </a:rPr>
              <a:t>"Tarvitaanko tuotettani tai palveluani? </a:t>
            </a:r>
          </a:p>
          <a:p>
            <a:pPr algn="ctr">
              <a:spcAft>
                <a:spcPts val="0"/>
              </a:spcAft>
            </a:pPr>
            <a:endParaRPr lang="fi-FI" dirty="0">
              <a:ln w="0"/>
              <a:solidFill>
                <a:srgbClr val="0070C0"/>
              </a:solidFill>
              <a:effectLst>
                <a:outerShdw blurRad="38100" dist="25400" dir="5400000" algn="ctr" rotWithShape="0">
                  <a:srgbClr val="6E747A">
                    <a:alpha val="43000"/>
                  </a:srgbClr>
                </a:outerShdw>
              </a:effectLst>
              <a:latin typeface="Calibri" panose="020F0502020204030204" pitchFamily="34" charset="0"/>
              <a:ea typeface="Times New Roman" panose="02020603050405020304" pitchFamily="18" charset="0"/>
              <a:cs typeface="Calibri" panose="020F0502020204030204" pitchFamily="34" charset="0"/>
            </a:endParaRPr>
          </a:p>
          <a:p>
            <a:pPr algn="ctr">
              <a:spcAft>
                <a:spcPts val="0"/>
              </a:spcAft>
            </a:pPr>
            <a:r>
              <a:rPr lang="fi-FI" dirty="0">
                <a:ln w="0"/>
                <a:solidFill>
                  <a:srgbClr val="0070C0"/>
                </a:solidFill>
                <a:effectLst>
                  <a:outerShdw blurRad="38100" dist="25400" dir="5400000" algn="ctr" rotWithShape="0">
                    <a:srgbClr val="6E747A">
                      <a:alpha val="43000"/>
                    </a:srgbClr>
                  </a:outerShdw>
                </a:effectLst>
                <a:latin typeface="Calibri" panose="020F0502020204030204" pitchFamily="34" charset="0"/>
              </a:rPr>
              <a:t>Vaiko tarpeen myös luoda? Onko minun idealleni realistisia tarpeita ja onko siihen hyödyllistä pyrkiä? Osaanko etsiä ongelman, jonka ideani ratkaisee?"</a:t>
            </a:r>
            <a:endParaRPr lang="fi-FI" dirty="0">
              <a:ln w="0"/>
              <a:solidFill>
                <a:srgbClr val="0070C0"/>
              </a:solidFill>
              <a:effectLst>
                <a:outerShdw blurRad="38100" dist="25400" dir="5400000" algn="ctr" rotWithShape="0">
                  <a:srgbClr val="6E747A">
                    <a:alpha val="43000"/>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CasellaDiTesto 7"/>
          <p:cNvSpPr txBox="1"/>
          <p:nvPr/>
        </p:nvSpPr>
        <p:spPr>
          <a:xfrm>
            <a:off x="6487672" y="3050018"/>
            <a:ext cx="5146434" cy="369332"/>
          </a:xfrm>
          <a:prstGeom prst="rect">
            <a:avLst/>
          </a:prstGeom>
          <a:noFill/>
        </p:spPr>
        <p:txBody>
          <a:bodyPr wrap="square" rtlCol="0">
            <a:spAutoFit/>
          </a:bodyPr>
          <a:lstStyle/>
          <a:p>
            <a:r>
              <a:rPr lang="fi-FI" dirty="0" smtClean="0"/>
              <a:t>Yrittäjät kysyvät usein itseltään:</a:t>
            </a:r>
          </a:p>
        </p:txBody>
      </p:sp>
      <p:sp>
        <p:nvSpPr>
          <p:cNvPr id="9" name="CasellaDiTesto 8"/>
          <p:cNvSpPr txBox="1"/>
          <p:nvPr/>
        </p:nvSpPr>
        <p:spPr>
          <a:xfrm>
            <a:off x="913054" y="1561876"/>
            <a:ext cx="10870959" cy="646331"/>
          </a:xfrm>
          <a:prstGeom prst="rect">
            <a:avLst/>
          </a:prstGeom>
          <a:noFill/>
        </p:spPr>
        <p:txBody>
          <a:bodyPr wrap="square" rtlCol="0">
            <a:spAutoFit/>
          </a:bodyPr>
          <a:lstStyle/>
          <a:p>
            <a:r>
              <a:rPr lang="fi-FI" sz="3600" b="1" dirty="0"/>
              <a:t>Luovuus </a:t>
            </a:r>
            <a:r>
              <a:rPr lang="fi-FI" sz="3600" b="1" dirty="0" smtClean="0"/>
              <a:t>yritystoiminnassa</a:t>
            </a:r>
            <a:endParaRPr lang="fi-FI" sz="3600" b="1" dirty="0">
              <a:ea typeface="Gotham Pro" charset="0"/>
              <a:cs typeface="Gotham Pro" charset="0"/>
            </a:endParaRPr>
          </a:p>
        </p:txBody>
      </p:sp>
      <p:sp>
        <p:nvSpPr>
          <p:cNvPr id="28673" name="Rectangle 1"/>
          <p:cNvSpPr>
            <a:spLocks noChangeArrowheads="1"/>
          </p:cNvSpPr>
          <p:nvPr/>
        </p:nvSpPr>
        <p:spPr bwMode="auto">
          <a:xfrm>
            <a:off x="947738" y="5897558"/>
            <a:ext cx="5896122"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i-FI" sz="1200" b="0" i="0" u="none" strike="noStrike" cap="none" normalizeH="0" baseline="0" dirty="0">
                <a:ln>
                  <a:noFill/>
                </a:ln>
                <a:solidFill>
                  <a:schemeClr val="tx1"/>
                </a:solidFill>
                <a:effectLst/>
                <a:latin typeface="Calibri" pitchFamily="34" charset="0"/>
              </a:rPr>
              <a:t>Katso video </a:t>
            </a:r>
            <a:r>
              <a:rPr kumimoji="0" lang="fi-FI" sz="1200" b="0" i="1" u="none" strike="noStrike" cap="none" normalizeH="0" baseline="0" dirty="0">
                <a:ln>
                  <a:noFill/>
                </a:ln>
                <a:solidFill>
                  <a:schemeClr val="tx1"/>
                </a:solidFill>
                <a:effectLst/>
                <a:latin typeface="Calibri" pitchFamily="34" charset="0"/>
              </a:rPr>
              <a:t>Mitä on luovuus? </a:t>
            </a:r>
            <a:r>
              <a:rPr kumimoji="0" lang="fi-FI" sz="1200" b="0" i="0" u="none" strike="noStrike" cap="none" normalizeH="0" baseline="0" dirty="0">
                <a:ln>
                  <a:noFill/>
                </a:ln>
                <a:solidFill>
                  <a:schemeClr val="tx1"/>
                </a:solidFill>
                <a:effectLst/>
                <a:latin typeface="Calibri" pitchFamily="34" charset="0"/>
                <a:hlinkClick r:id="rId3"/>
              </a:rPr>
              <a:t>https://www.youtube.com/watch?v=N5j76vuOJL4</a:t>
            </a:r>
            <a:r>
              <a:rPr lang="fi-FI" smtClean="0"/>
              <a:t> </a:t>
            </a:r>
            <a:endParaRPr kumimoji="0" lang="fi-FI"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289785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52385"/>
            <a:ext cx="10870959" cy="646331"/>
          </a:xfrm>
          <a:prstGeom prst="rect">
            <a:avLst/>
          </a:prstGeom>
          <a:noFill/>
        </p:spPr>
        <p:txBody>
          <a:bodyPr wrap="square" rtlCol="0">
            <a:spAutoFit/>
          </a:bodyPr>
          <a:lstStyle/>
          <a:p>
            <a:r>
              <a:rPr lang="fi-FI" sz="3600" b="1" dirty="0"/>
              <a:t>Luovuus </a:t>
            </a:r>
            <a:r>
              <a:rPr lang="fi-FI" sz="3600" b="1" dirty="0" smtClean="0"/>
              <a:t>yritystoiminnassa</a:t>
            </a:r>
            <a:endParaRPr lang="fi-FI" sz="3600" b="1" dirty="0">
              <a:ea typeface="Gotham Pro" charset="0"/>
              <a:cs typeface="Gotham Pro" charset="0"/>
            </a:endParaRPr>
          </a:p>
        </p:txBody>
      </p:sp>
      <p:sp>
        <p:nvSpPr>
          <p:cNvPr id="3" name="CasellaDiTesto 2"/>
          <p:cNvSpPr txBox="1"/>
          <p:nvPr/>
        </p:nvSpPr>
        <p:spPr>
          <a:xfrm>
            <a:off x="913054" y="1761393"/>
            <a:ext cx="10870959" cy="461665"/>
          </a:xfrm>
          <a:prstGeom prst="rect">
            <a:avLst/>
          </a:prstGeom>
          <a:noFill/>
        </p:spPr>
        <p:txBody>
          <a:bodyPr wrap="square" rtlCol="0">
            <a:spAutoFit/>
          </a:bodyPr>
          <a:lstStyle/>
          <a:p>
            <a:r>
              <a:rPr lang="fi-FI" sz="2400" dirty="0"/>
              <a:t>Mitä</a:t>
            </a:r>
            <a:r>
              <a:rPr lang="fi-FI" smtClean="0"/>
              <a:t> </a:t>
            </a:r>
            <a:r>
              <a:rPr lang="fi-FI" sz="2400" dirty="0"/>
              <a:t>on</a:t>
            </a:r>
            <a:r>
              <a:rPr lang="fi-FI" smtClean="0"/>
              <a:t> </a:t>
            </a:r>
            <a:r>
              <a:rPr lang="fi-FI" sz="2400" dirty="0"/>
              <a:t>luovuus?</a:t>
            </a:r>
            <a:endParaRPr lang="fi-FI" sz="2400" dirty="0">
              <a:ea typeface="Gotham Pro" charset="0"/>
              <a:cs typeface="Gotham Pro" charset="0"/>
            </a:endParaRPr>
          </a:p>
        </p:txBody>
      </p:sp>
      <p:sp>
        <p:nvSpPr>
          <p:cNvPr id="4" name="CasellaDiTesto 3"/>
          <p:cNvSpPr txBox="1"/>
          <p:nvPr/>
        </p:nvSpPr>
        <p:spPr>
          <a:xfrm>
            <a:off x="913054" y="2284613"/>
            <a:ext cx="4597730" cy="3416320"/>
          </a:xfrm>
          <a:prstGeom prst="rect">
            <a:avLst/>
          </a:prstGeom>
          <a:noFill/>
        </p:spPr>
        <p:txBody>
          <a:bodyPr wrap="square" rtlCol="0">
            <a:spAutoFit/>
          </a:bodyPr>
          <a:lstStyle/>
          <a:p>
            <a:r>
              <a:rPr lang="fi-FI" dirty="0" smtClean="0"/>
              <a:t>Luovuus ja yrittäjyys liittyvät saumattomasti toisiinsa ja kulkevat käsi kädessä.</a:t>
            </a:r>
          </a:p>
          <a:p>
            <a:r>
              <a:rPr lang="fi-FI" dirty="0" smtClean="0"/>
              <a:t>Luovuus voi tulla esiin uskomattomissa ideoissa ja se voi tuoda innovaatiota nykyisiin käytäntöihin.</a:t>
            </a:r>
          </a:p>
          <a:p>
            <a:r>
              <a:rPr lang="fi-FI" dirty="0" smtClean="0"/>
              <a:t>Yrittäjyysprosessin huolellinen havainnointi osoittaa, että luovuus ja näin ollen luova ajattelu on yrittäjän pakollinen "taito" uusien ideoiden luomisessa. Luovuus mahdollistaa mielenkiintoisia prosesseja, joka tuo paljon etuja yrittäjille.</a:t>
            </a:r>
          </a:p>
        </p:txBody>
      </p:sp>
      <p:sp>
        <p:nvSpPr>
          <p:cNvPr id="6" name="Slide Number Placeholder 5"/>
          <p:cNvSpPr>
            <a:spLocks noGrp="1"/>
          </p:cNvSpPr>
          <p:nvPr>
            <p:ph type="sldNum" sz="quarter" idx="12"/>
          </p:nvPr>
        </p:nvSpPr>
        <p:spPr/>
        <p:txBody>
          <a:bodyPr/>
          <a:lstStyle/>
          <a:p>
            <a:fld id="{164FE841-7605-7A44-96E0-2201010B0786}" type="slidenum">
              <a:rPr lang="it-IT" smtClean="0"/>
              <a:pPr/>
              <a:t>7</a:t>
            </a:fld>
            <a:endParaRPr lang="fi-FI" dirty="0"/>
          </a:p>
        </p:txBody>
      </p:sp>
      <p:graphicFrame>
        <p:nvGraphicFramePr>
          <p:cNvPr id="8" name="Diagramma 7"/>
          <p:cNvGraphicFramePr/>
          <p:nvPr>
            <p:extLst>
              <p:ext uri="{D42A27DB-BD31-4B8C-83A1-F6EECF244321}">
                <p14:modId xmlns:p14="http://schemas.microsoft.com/office/powerpoint/2010/main" val="1443048472"/>
              </p:ext>
            </p:extLst>
          </p:nvPr>
        </p:nvGraphicFramePr>
        <p:xfrm>
          <a:off x="4713996" y="2603518"/>
          <a:ext cx="7090093" cy="2394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1"/>
          <p:cNvSpPr>
            <a:spLocks noChangeArrowheads="1"/>
          </p:cNvSpPr>
          <p:nvPr/>
        </p:nvSpPr>
        <p:spPr bwMode="auto">
          <a:xfrm>
            <a:off x="913054" y="5871924"/>
            <a:ext cx="7325255"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fi-FI" sz="1200" dirty="0">
                <a:latin typeface="Calibri" pitchFamily="34" charset="0"/>
              </a:rPr>
              <a:t>Katso video </a:t>
            </a:r>
            <a:r>
              <a:rPr lang="fi-FI" sz="1200" i="1" dirty="0"/>
              <a:t>Luovuus osana yrittäjän osaamista </a:t>
            </a:r>
            <a:r>
              <a:rPr lang="fi-FI" sz="1200" u="sng" dirty="0">
                <a:hlinkClick r:id="rId8"/>
              </a:rPr>
              <a:t>https://www.youtube.com/watch?v=f76wtylyEFk</a:t>
            </a:r>
            <a:r>
              <a:rPr lang="fi-FI" smtClean="0"/>
              <a:t> </a:t>
            </a:r>
            <a:endParaRPr kumimoji="0" lang="fi-FI"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804954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94588"/>
            <a:ext cx="10870959" cy="646331"/>
          </a:xfrm>
          <a:prstGeom prst="rect">
            <a:avLst/>
          </a:prstGeom>
          <a:noFill/>
        </p:spPr>
        <p:txBody>
          <a:bodyPr wrap="square" rtlCol="0">
            <a:spAutoFit/>
          </a:bodyPr>
          <a:lstStyle/>
          <a:p>
            <a:r>
              <a:rPr lang="fi-FI" sz="3600" b="1" dirty="0"/>
              <a:t>Luovuus </a:t>
            </a:r>
            <a:r>
              <a:rPr lang="fi-FI" sz="3600" b="1" dirty="0" smtClean="0"/>
              <a:t>yritystoiminnassa</a:t>
            </a:r>
            <a:endParaRPr lang="fi-FI" sz="3600" b="1" dirty="0">
              <a:ea typeface="Gotham Pro" charset="0"/>
              <a:cs typeface="Gotham Pro" charset="0"/>
            </a:endParaRPr>
          </a:p>
        </p:txBody>
      </p:sp>
      <p:sp>
        <p:nvSpPr>
          <p:cNvPr id="3" name="CasellaDiTesto 2"/>
          <p:cNvSpPr txBox="1"/>
          <p:nvPr/>
        </p:nvSpPr>
        <p:spPr>
          <a:xfrm>
            <a:off x="913054" y="1803596"/>
            <a:ext cx="10870959" cy="461665"/>
          </a:xfrm>
          <a:prstGeom prst="rect">
            <a:avLst/>
          </a:prstGeom>
          <a:noFill/>
        </p:spPr>
        <p:txBody>
          <a:bodyPr wrap="square" rtlCol="0">
            <a:spAutoFit/>
          </a:bodyPr>
          <a:lstStyle/>
          <a:p>
            <a:r>
              <a:rPr lang="fi-FI" sz="2400" dirty="0"/>
              <a:t>Miksi</a:t>
            </a:r>
            <a:r>
              <a:rPr lang="fi-FI" smtClean="0"/>
              <a:t> </a:t>
            </a:r>
            <a:r>
              <a:rPr lang="fi-FI" sz="2400" dirty="0"/>
              <a:t>luovuus</a:t>
            </a:r>
            <a:r>
              <a:rPr lang="fi-FI" smtClean="0"/>
              <a:t> </a:t>
            </a:r>
            <a:r>
              <a:rPr lang="fi-FI" sz="2400" dirty="0"/>
              <a:t>on</a:t>
            </a:r>
            <a:r>
              <a:rPr lang="fi-FI" smtClean="0"/>
              <a:t> </a:t>
            </a:r>
            <a:r>
              <a:rPr lang="fi-FI" sz="2400" dirty="0"/>
              <a:t>niin tärkeää yrittäjälle?</a:t>
            </a:r>
            <a:endParaRPr lang="fi-FI" sz="2400" dirty="0">
              <a:ea typeface="Gotham Pro" charset="0"/>
              <a:cs typeface="Gotham Pro" charset="0"/>
            </a:endParaRPr>
          </a:p>
        </p:txBody>
      </p:sp>
      <p:sp>
        <p:nvSpPr>
          <p:cNvPr id="4" name="CasellaDiTesto 3"/>
          <p:cNvSpPr txBox="1"/>
          <p:nvPr/>
        </p:nvSpPr>
        <p:spPr>
          <a:xfrm>
            <a:off x="892836" y="2267711"/>
            <a:ext cx="5898108" cy="3785652"/>
          </a:xfrm>
          <a:prstGeom prst="rect">
            <a:avLst/>
          </a:prstGeom>
          <a:noFill/>
        </p:spPr>
        <p:txBody>
          <a:bodyPr wrap="square" rtlCol="0">
            <a:spAutoFit/>
          </a:bodyPr>
          <a:lstStyle/>
          <a:p>
            <a:r>
              <a:rPr lang="fi-FI" sz="2000" dirty="0"/>
              <a:t>Käytämme luovuutta päivittäin, vaikka emme useinkaan ole </a:t>
            </a:r>
            <a:r>
              <a:rPr lang="fi-FI" sz="2000" dirty="0" smtClean="0"/>
              <a:t>siitä tietoisia</a:t>
            </a:r>
            <a:r>
              <a:rPr lang="fi-FI" sz="2000" dirty="0"/>
              <a:t>. </a:t>
            </a:r>
          </a:p>
          <a:p>
            <a:r>
              <a:rPr lang="fi-FI" sz="2000" dirty="0"/>
              <a:t>Joka kerta, kun yritämme löytää ratkaisun ongelmaan, tai kun mietimme päämme puhki löytääksemme paremman tavan tehdä </a:t>
            </a:r>
            <a:r>
              <a:rPr lang="fi-FI" sz="2000" dirty="0" smtClean="0"/>
              <a:t>jotain, </a:t>
            </a:r>
            <a:r>
              <a:rPr lang="fi-FI" sz="2000" dirty="0"/>
              <a:t>olemme luovia.</a:t>
            </a:r>
          </a:p>
          <a:p>
            <a:r>
              <a:rPr lang="fi-FI" sz="2000" dirty="0"/>
              <a:t>Jos ajattelet luovasti, näet asiat monista eri näkökulmista, etsit innovatiivisia ratkaisuja ja parannat päätöksentekotaitojasi</a:t>
            </a:r>
            <a:r>
              <a:rPr lang="fi-FI" sz="2000" dirty="0" smtClean="0"/>
              <a:t>.</a:t>
            </a:r>
          </a:p>
          <a:p>
            <a:endParaRPr lang="fi-FI" sz="2000" dirty="0"/>
          </a:p>
          <a:p>
            <a:r>
              <a:rPr lang="fi-FI" sz="2000" b="1" i="1" dirty="0"/>
              <a:t>Yrittäjyys on erittäin luova prosessi, johon kuuluu kokeellisia tekniikoita kuten yrittäjän ideoiden testaamista, muuttamista ja testaamista uudelleen. </a:t>
            </a:r>
          </a:p>
        </p:txBody>
      </p:sp>
      <p:sp>
        <p:nvSpPr>
          <p:cNvPr id="6" name="Slide Number Placeholder 5"/>
          <p:cNvSpPr>
            <a:spLocks noGrp="1"/>
          </p:cNvSpPr>
          <p:nvPr>
            <p:ph type="sldNum" sz="quarter" idx="12"/>
          </p:nvPr>
        </p:nvSpPr>
        <p:spPr/>
        <p:txBody>
          <a:bodyPr/>
          <a:lstStyle/>
          <a:p>
            <a:fld id="{164FE841-7605-7A44-96E0-2201010B0786}" type="slidenum">
              <a:rPr lang="it-IT" smtClean="0"/>
              <a:pPr/>
              <a:t>8</a:t>
            </a:fld>
            <a:endParaRPr lang="fi-FI" dirty="0"/>
          </a:p>
        </p:txBody>
      </p:sp>
      <p:pic>
        <p:nvPicPr>
          <p:cNvPr id="5" name="Immagine 4"/>
          <p:cNvPicPr>
            <a:picLocks noChangeAspect="1"/>
          </p:cNvPicPr>
          <p:nvPr/>
        </p:nvPicPr>
        <p:blipFill>
          <a:blip r:embed="rId3"/>
          <a:stretch>
            <a:fillRect/>
          </a:stretch>
        </p:blipFill>
        <p:spPr>
          <a:xfrm>
            <a:off x="6291071" y="2204231"/>
            <a:ext cx="5900929" cy="3583402"/>
          </a:xfrm>
          <a:prstGeom prst="rect">
            <a:avLst/>
          </a:prstGeom>
        </p:spPr>
      </p:pic>
    </p:spTree>
    <p:extLst>
      <p:ext uri="{BB962C8B-B14F-4D97-AF65-F5344CB8AC3E}">
        <p14:creationId xmlns:p14="http://schemas.microsoft.com/office/powerpoint/2010/main" val="279843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Luovan ajattelun taidot</a:t>
            </a:r>
          </a:p>
        </p:txBody>
      </p:sp>
      <p:sp>
        <p:nvSpPr>
          <p:cNvPr id="3" name="CasellaDiTesto 2"/>
          <p:cNvSpPr txBox="1"/>
          <p:nvPr/>
        </p:nvSpPr>
        <p:spPr>
          <a:xfrm>
            <a:off x="913054" y="2070884"/>
            <a:ext cx="10870959" cy="830997"/>
          </a:xfrm>
          <a:prstGeom prst="rect">
            <a:avLst/>
          </a:prstGeom>
          <a:noFill/>
        </p:spPr>
        <p:txBody>
          <a:bodyPr wrap="square" rtlCol="0">
            <a:spAutoFit/>
          </a:bodyPr>
          <a:lstStyle/>
          <a:p>
            <a:r>
              <a:rPr lang="fi-FI" sz="2400" dirty="0"/>
              <a:t>Jos ajattelet luovasti, ►näet asiat monista eri näkökulmista, ►etsit innovatiivisia ratkaisuja ja ►parannat päätöksentekotaitojasi.</a:t>
            </a:r>
          </a:p>
        </p:txBody>
      </p:sp>
      <p:sp>
        <p:nvSpPr>
          <p:cNvPr id="4" name="CasellaDiTesto 3"/>
          <p:cNvSpPr txBox="1"/>
          <p:nvPr/>
        </p:nvSpPr>
        <p:spPr>
          <a:xfrm>
            <a:off x="892835" y="2960688"/>
            <a:ext cx="10891177" cy="707886"/>
          </a:xfrm>
          <a:prstGeom prst="rect">
            <a:avLst/>
          </a:prstGeom>
          <a:noFill/>
        </p:spPr>
        <p:txBody>
          <a:bodyPr wrap="square" rtlCol="0">
            <a:spAutoFit/>
          </a:bodyPr>
          <a:lstStyle/>
          <a:p>
            <a:r>
              <a:rPr lang="fi-FI" sz="2000" dirty="0"/>
              <a:t>Monet ihmiset ajattelevat, että olet joko syntynyt luovaksi tai ei. Mutta luovuus on taito, joka voit kehittää jos näet aikaa ja vaivaa. </a:t>
            </a:r>
          </a:p>
        </p:txBody>
      </p:sp>
      <p:sp>
        <p:nvSpPr>
          <p:cNvPr id="6" name="Slide Number Placeholder 5"/>
          <p:cNvSpPr>
            <a:spLocks noGrp="1"/>
          </p:cNvSpPr>
          <p:nvPr>
            <p:ph type="sldNum" sz="quarter" idx="12"/>
          </p:nvPr>
        </p:nvSpPr>
        <p:spPr/>
        <p:txBody>
          <a:bodyPr/>
          <a:lstStyle/>
          <a:p>
            <a:fld id="{164FE841-7605-7A44-96E0-2201010B0786}" type="slidenum">
              <a:rPr lang="it-IT" smtClean="0"/>
              <a:pPr/>
              <a:t>9</a:t>
            </a:fld>
            <a:endParaRPr lang="fi-FI" dirty="0"/>
          </a:p>
        </p:txBody>
      </p:sp>
      <p:graphicFrame>
        <p:nvGraphicFramePr>
          <p:cNvPr id="7" name="Diagramma 6"/>
          <p:cNvGraphicFramePr/>
          <p:nvPr>
            <p:extLst>
              <p:ext uri="{D42A27DB-BD31-4B8C-83A1-F6EECF244321}">
                <p14:modId xmlns:p14="http://schemas.microsoft.com/office/powerpoint/2010/main" val="3997117741"/>
              </p:ext>
            </p:extLst>
          </p:nvPr>
        </p:nvGraphicFramePr>
        <p:xfrm>
          <a:off x="2404421" y="3768228"/>
          <a:ext cx="7888224" cy="25969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5231366"/>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1017</TotalTime>
  <Words>1872</Words>
  <Application>Microsoft Office PowerPoint</Application>
  <PresentationFormat>Widescreen</PresentationFormat>
  <Paragraphs>205</Paragraphs>
  <Slides>23</Slides>
  <Notes>14</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23</vt:i4>
      </vt:variant>
    </vt:vector>
  </HeadingPairs>
  <TitlesOfParts>
    <vt:vector size="34" baseType="lpstr">
      <vt:lpstr>Arial</vt:lpstr>
      <vt:lpstr>Calibri</vt:lpstr>
      <vt:lpstr>Calibri Light</vt:lpstr>
      <vt:lpstr>Gill Sans</vt:lpstr>
      <vt:lpstr>Gotham Pro</vt:lpstr>
      <vt:lpstr>Gotham Pro Light</vt:lpstr>
      <vt:lpstr>Segoe UI</vt:lpstr>
      <vt:lpstr>Times New Roman</vt:lpstr>
      <vt:lpstr>Wingdings</vt:lpstr>
      <vt:lpstr>Tema di Office</vt:lpstr>
      <vt:lpstr>1_Tema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Utente di Microsoft Office</dc:creator>
  <cp:lastModifiedBy>Oraviita, Tanja</cp:lastModifiedBy>
  <cp:revision>122</cp:revision>
  <dcterms:created xsi:type="dcterms:W3CDTF">2017-09-19T10:16:06Z</dcterms:created>
  <dcterms:modified xsi:type="dcterms:W3CDTF">2019-08-29T15:35:46Z</dcterms:modified>
</cp:coreProperties>
</file>