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3661" r:id="rId2"/>
  </p:sldMasterIdLst>
  <p:notesMasterIdLst>
    <p:notesMasterId r:id="rId13"/>
  </p:notesMasterIdLst>
  <p:sldIdLst>
    <p:sldId id="270" r:id="rId3"/>
    <p:sldId id="257" r:id="rId4"/>
    <p:sldId id="309" r:id="rId5"/>
    <p:sldId id="307" r:id="rId6"/>
    <p:sldId id="308" r:id="rId7"/>
    <p:sldId id="310" r:id="rId8"/>
    <p:sldId id="311" r:id="rId9"/>
    <p:sldId id="312" r:id="rId10"/>
    <p:sldId id="313" r:id="rId11"/>
    <p:sldId id="303" r:id="rId12"/>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7423" userDrawn="1">
          <p15:clr>
            <a:srgbClr val="A4A3A4"/>
          </p15:clr>
        </p15:guide>
        <p15:guide id="2" orient="horz" pos="4269" userDrawn="1">
          <p15:clr>
            <a:srgbClr val="A4A3A4"/>
          </p15:clr>
        </p15:guide>
        <p15:guide id="3" pos="3840" userDrawn="1">
          <p15:clr>
            <a:srgbClr val="A4A3A4"/>
          </p15:clr>
        </p15:guide>
        <p15:guide id="4" orient="horz" pos="572" userDrawn="1">
          <p15:clr>
            <a:srgbClr val="A4A3A4"/>
          </p15:clr>
        </p15:guide>
        <p15:guide id="5" orient="horz" pos="1548" userDrawn="1">
          <p15:clr>
            <a:srgbClr val="A4A3A4"/>
          </p15:clr>
        </p15:guide>
        <p15:guide id="6" pos="574" userDrawn="1">
          <p15:clr>
            <a:srgbClr val="A4A3A4"/>
          </p15:clr>
        </p15:guide>
        <p15:guide id="7" orient="horz" pos="1298" userDrawn="1">
          <p15:clr>
            <a:srgbClr val="A4A3A4"/>
          </p15:clr>
        </p15:guide>
        <p15:guide id="8" orient="horz" pos="1842" userDrawn="1">
          <p15:clr>
            <a:srgbClr val="A4A3A4"/>
          </p15:clr>
        </p15:guide>
        <p15:guide id="9" orient="horz" pos="3770" userDrawn="1">
          <p15:clr>
            <a:srgbClr val="A4A3A4"/>
          </p15:clr>
        </p15:guide>
        <p15:guide id="10" orient="horz" pos="4156" userDrawn="1">
          <p15:clr>
            <a:srgbClr val="A4A3A4"/>
          </p15:clr>
        </p15:guide>
        <p15:guide id="11" orient="horz" pos="3929" userDrawn="1">
          <p15:clr>
            <a:srgbClr val="A4A3A4"/>
          </p15:clr>
        </p15:guide>
        <p15:guide id="12" pos="234" userDrawn="1">
          <p15:clr>
            <a:srgbClr val="A4A3A4"/>
          </p15:clr>
        </p15:guide>
        <p15:guide id="13" pos="2479" userDrawn="1">
          <p15:clr>
            <a:srgbClr val="A4A3A4"/>
          </p15:clr>
        </p15:guide>
        <p15:guide id="14" pos="5201" userDrawn="1">
          <p15:clr>
            <a:srgbClr val="A4A3A4"/>
          </p15:clr>
        </p15:guide>
        <p15:guide id="15" orient="horz" pos="3997"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182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981"/>
    <p:restoredTop sz="96256"/>
  </p:normalViewPr>
  <p:slideViewPr>
    <p:cSldViewPr snapToGrid="0" snapToObjects="1">
      <p:cViewPr varScale="1">
        <p:scale>
          <a:sx n="67" d="100"/>
          <a:sy n="67" d="100"/>
        </p:scale>
        <p:origin x="372" y="66"/>
      </p:cViewPr>
      <p:guideLst>
        <p:guide pos="7423"/>
        <p:guide orient="horz" pos="4269"/>
        <p:guide pos="3840"/>
        <p:guide orient="horz" pos="572"/>
        <p:guide orient="horz" pos="1548"/>
        <p:guide pos="574"/>
        <p:guide orient="horz" pos="1298"/>
        <p:guide orient="horz" pos="1842"/>
        <p:guide orient="horz" pos="3770"/>
        <p:guide orient="horz" pos="4156"/>
        <p:guide orient="horz" pos="3929"/>
        <p:guide pos="234"/>
        <p:guide pos="2479"/>
        <p:guide pos="5201"/>
        <p:guide orient="horz" pos="3997"/>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95" d="100"/>
          <a:sy n="95" d="100"/>
        </p:scale>
        <p:origin x="3720" y="19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F78BC1D-B95A-9842-9725-CC2F7A9CC23A}" type="datetimeFigureOut">
              <a:rPr lang="it-IT" smtClean="0"/>
              <a:t>29/08/2019</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C9BDE69-6D4C-EB42-AB81-86812A9FD885}" type="slidenum">
              <a:rPr lang="it-IT" smtClean="0"/>
              <a:t>‹#›</a:t>
            </a:fld>
            <a:endParaRPr lang="it-IT"/>
          </a:p>
        </p:txBody>
      </p:sp>
    </p:spTree>
    <p:extLst>
      <p:ext uri="{BB962C8B-B14F-4D97-AF65-F5344CB8AC3E}">
        <p14:creationId xmlns:p14="http://schemas.microsoft.com/office/powerpoint/2010/main" val="1655273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FC9BDE69-6D4C-EB42-AB81-86812A9FD885}" type="slidenum">
              <a:rPr lang="it-IT" smtClean="0"/>
              <a:t>2</a:t>
            </a:fld>
            <a:endParaRPr lang="it-IT"/>
          </a:p>
        </p:txBody>
      </p:sp>
    </p:spTree>
    <p:extLst>
      <p:ext uri="{BB962C8B-B14F-4D97-AF65-F5344CB8AC3E}">
        <p14:creationId xmlns:p14="http://schemas.microsoft.com/office/powerpoint/2010/main" val="16863833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FC9BDE69-6D4C-EB42-AB81-86812A9FD885}" type="slidenum">
              <a:rPr lang="it-IT" smtClean="0"/>
              <a:t>3</a:t>
            </a:fld>
            <a:endParaRPr lang="it-IT"/>
          </a:p>
        </p:txBody>
      </p:sp>
    </p:spTree>
    <p:extLst>
      <p:ext uri="{BB962C8B-B14F-4D97-AF65-F5344CB8AC3E}">
        <p14:creationId xmlns:p14="http://schemas.microsoft.com/office/powerpoint/2010/main" val="27432877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FC9BDE69-6D4C-EB42-AB81-86812A9FD885}" type="slidenum">
              <a:rPr lang="it-IT" smtClean="0"/>
              <a:t>4</a:t>
            </a:fld>
            <a:endParaRPr lang="it-IT"/>
          </a:p>
        </p:txBody>
      </p:sp>
    </p:spTree>
    <p:extLst>
      <p:ext uri="{BB962C8B-B14F-4D97-AF65-F5344CB8AC3E}">
        <p14:creationId xmlns:p14="http://schemas.microsoft.com/office/powerpoint/2010/main" val="7962243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FC9BDE69-6D4C-EB42-AB81-86812A9FD885}" type="slidenum">
              <a:rPr lang="it-IT" smtClean="0"/>
              <a:t>5</a:t>
            </a:fld>
            <a:endParaRPr lang="it-IT"/>
          </a:p>
        </p:txBody>
      </p:sp>
    </p:spTree>
    <p:extLst>
      <p:ext uri="{BB962C8B-B14F-4D97-AF65-F5344CB8AC3E}">
        <p14:creationId xmlns:p14="http://schemas.microsoft.com/office/powerpoint/2010/main" val="17263385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FC9BDE69-6D4C-EB42-AB81-86812A9FD885}" type="slidenum">
              <a:rPr lang="it-IT" smtClean="0"/>
              <a:t>6</a:t>
            </a:fld>
            <a:endParaRPr lang="it-IT"/>
          </a:p>
        </p:txBody>
      </p:sp>
    </p:spTree>
    <p:extLst>
      <p:ext uri="{BB962C8B-B14F-4D97-AF65-F5344CB8AC3E}">
        <p14:creationId xmlns:p14="http://schemas.microsoft.com/office/powerpoint/2010/main" val="18450712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FC9BDE69-6D4C-EB42-AB81-86812A9FD885}" type="slidenum">
              <a:rPr lang="it-IT" smtClean="0"/>
              <a:t>7</a:t>
            </a:fld>
            <a:endParaRPr lang="it-IT"/>
          </a:p>
        </p:txBody>
      </p:sp>
    </p:spTree>
    <p:extLst>
      <p:ext uri="{BB962C8B-B14F-4D97-AF65-F5344CB8AC3E}">
        <p14:creationId xmlns:p14="http://schemas.microsoft.com/office/powerpoint/2010/main" val="6942984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FC9BDE69-6D4C-EB42-AB81-86812A9FD885}" type="slidenum">
              <a:rPr lang="it-IT" smtClean="0"/>
              <a:t>8</a:t>
            </a:fld>
            <a:endParaRPr lang="it-IT"/>
          </a:p>
        </p:txBody>
      </p:sp>
    </p:spTree>
    <p:extLst>
      <p:ext uri="{BB962C8B-B14F-4D97-AF65-F5344CB8AC3E}">
        <p14:creationId xmlns:p14="http://schemas.microsoft.com/office/powerpoint/2010/main" val="39613169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FC9BDE69-6D4C-EB42-AB81-86812A9FD885}" type="slidenum">
              <a:rPr lang="it-IT" smtClean="0"/>
              <a:t>9</a:t>
            </a:fld>
            <a:endParaRPr lang="it-IT"/>
          </a:p>
        </p:txBody>
      </p:sp>
    </p:spTree>
    <p:extLst>
      <p:ext uri="{BB962C8B-B14F-4D97-AF65-F5344CB8AC3E}">
        <p14:creationId xmlns:p14="http://schemas.microsoft.com/office/powerpoint/2010/main" val="17128667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i-FI" dirty="0"/>
          </a:p>
        </p:txBody>
      </p:sp>
      <p:sp>
        <p:nvSpPr>
          <p:cNvPr id="4" name="Slide Number Placeholder 3"/>
          <p:cNvSpPr>
            <a:spLocks noGrp="1"/>
          </p:cNvSpPr>
          <p:nvPr>
            <p:ph type="sldNum" sz="quarter" idx="10"/>
          </p:nvPr>
        </p:nvSpPr>
        <p:spPr/>
        <p:txBody>
          <a:bodyPr/>
          <a:lstStyle/>
          <a:p>
            <a:fld id="{FC9BDE69-6D4C-EB42-AB81-86812A9FD885}" type="slidenum">
              <a:rPr lang="it-IT" smtClean="0"/>
              <a:t>10</a:t>
            </a:fld>
            <a:endParaRPr lang="it-IT"/>
          </a:p>
        </p:txBody>
      </p:sp>
    </p:spTree>
    <p:extLst>
      <p:ext uri="{BB962C8B-B14F-4D97-AF65-F5344CB8AC3E}">
        <p14:creationId xmlns:p14="http://schemas.microsoft.com/office/powerpoint/2010/main" val="13961035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1524000" y="1122363"/>
            <a:ext cx="9144000" cy="2387600"/>
          </a:xfrm>
        </p:spPr>
        <p:txBody>
          <a:bodyPr anchor="b"/>
          <a:lstStyle>
            <a:lvl1pPr algn="ctr">
              <a:defRPr sz="6000"/>
            </a:lvl1pPr>
          </a:lstStyle>
          <a:p>
            <a:r>
              <a:rPr lang="it-IT"/>
              <a:t>Fare clic per modificare stile</a:t>
            </a:r>
          </a:p>
        </p:txBody>
      </p:sp>
      <p:sp>
        <p:nvSpPr>
          <p:cNvPr id="3" name="Sottotito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937294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stile</a:t>
            </a:r>
          </a:p>
        </p:txBody>
      </p:sp>
      <p:sp>
        <p:nvSpPr>
          <p:cNvPr id="3" name="Segnaposto immagin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p:cNvSpPr>
            <a:spLocks noGrp="1"/>
          </p:cNvSpPr>
          <p:nvPr>
            <p:ph type="dt" sz="half" idx="10"/>
          </p:nvPr>
        </p:nvSpPr>
        <p:spPr/>
        <p:txBody>
          <a:bodyPr/>
          <a:lstStyle/>
          <a:p>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15409431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testo verticale 2"/>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21261556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724900" y="365125"/>
            <a:ext cx="2628900" cy="5811838"/>
          </a:xfrm>
        </p:spPr>
        <p:txBody>
          <a:bodyPr vert="eaVert"/>
          <a:lstStyle/>
          <a:p>
            <a:r>
              <a:rPr lang="it-IT"/>
              <a:t>Fare clic per modificare stile</a:t>
            </a:r>
          </a:p>
        </p:txBody>
      </p:sp>
      <p:sp>
        <p:nvSpPr>
          <p:cNvPr id="3" name="Segnaposto testo verticale 2"/>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1701066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1524000" y="1122363"/>
            <a:ext cx="9144000" cy="2387600"/>
          </a:xfrm>
        </p:spPr>
        <p:txBody>
          <a:bodyPr anchor="b"/>
          <a:lstStyle>
            <a:lvl1pPr algn="ctr">
              <a:defRPr sz="6000"/>
            </a:lvl1pPr>
          </a:lstStyle>
          <a:p>
            <a:r>
              <a:rPr lang="it-IT"/>
              <a:t>Fare clic per modificare stile</a:t>
            </a:r>
          </a:p>
        </p:txBody>
      </p:sp>
      <p:sp>
        <p:nvSpPr>
          <p:cNvPr id="3" name="Sottotito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30735199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12" name="Rettangolo 11"/>
          <p:cNvSpPr/>
          <p:nvPr userDrawn="1"/>
        </p:nvSpPr>
        <p:spPr>
          <a:xfrm>
            <a:off x="0" y="6237515"/>
            <a:ext cx="12192000" cy="620486"/>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it-I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a:ln w="0"/>
              <a:solidFill>
                <a:prstClr val="black"/>
              </a:solidFill>
              <a:effectLst>
                <a:outerShdw blurRad="38100" dist="19050" dir="2700000" algn="tl" rotWithShape="0">
                  <a:prstClr val="black">
                    <a:alpha val="40000"/>
                  </a:prstClr>
                </a:outerShdw>
              </a:effectLst>
            </a:endParaRPr>
          </a:p>
        </p:txBody>
      </p:sp>
      <p:sp>
        <p:nvSpPr>
          <p:cNvPr id="14" name="CasellaDiTesto 13"/>
          <p:cNvSpPr txBox="1"/>
          <p:nvPr userDrawn="1"/>
        </p:nvSpPr>
        <p:spPr>
          <a:xfrm>
            <a:off x="594647" y="6332314"/>
            <a:ext cx="5963633" cy="430887"/>
          </a:xfrm>
          <a:prstGeom prst="rect">
            <a:avLst/>
          </a:prstGeom>
          <a:noFill/>
        </p:spPr>
        <p:txBody>
          <a:bodyPr wrap="square" rtlCol="0">
            <a:spAutoFit/>
          </a:bodyPr>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it-IT" sz="2200" dirty="0" err="1">
                <a:solidFill>
                  <a:prstClr val="white"/>
                </a:solidFill>
                <a:latin typeface="Gotham Pro Light" charset="0"/>
                <a:ea typeface="Gotham Pro Light" charset="0"/>
                <a:cs typeface="Gotham Pro Light" charset="0"/>
              </a:rPr>
              <a:t>Supporting</a:t>
            </a:r>
            <a:r>
              <a:rPr lang="it-IT" sz="2200" dirty="0">
                <a:solidFill>
                  <a:prstClr val="white"/>
                </a:solidFill>
                <a:latin typeface="Gotham Pro Light" charset="0"/>
                <a:ea typeface="Gotham Pro Light" charset="0"/>
                <a:cs typeface="Gotham Pro Light" charset="0"/>
              </a:rPr>
              <a:t> </a:t>
            </a:r>
            <a:r>
              <a:rPr lang="it-IT" sz="2200" dirty="0" err="1">
                <a:solidFill>
                  <a:prstClr val="white"/>
                </a:solidFill>
                <a:latin typeface="Gotham Pro Light" charset="0"/>
                <a:ea typeface="Gotham Pro Light" charset="0"/>
                <a:cs typeface="Gotham Pro Light" charset="0"/>
              </a:rPr>
              <a:t>female</a:t>
            </a:r>
            <a:r>
              <a:rPr lang="it-IT" sz="2200" dirty="0">
                <a:solidFill>
                  <a:prstClr val="white"/>
                </a:solidFill>
                <a:latin typeface="Gotham Pro Light" charset="0"/>
                <a:ea typeface="Gotham Pro Light" charset="0"/>
                <a:cs typeface="Gotham Pro Light" charset="0"/>
              </a:rPr>
              <a:t> </a:t>
            </a:r>
            <a:r>
              <a:rPr lang="it-IT" sz="2200" dirty="0" err="1">
                <a:solidFill>
                  <a:prstClr val="white"/>
                </a:solidFill>
                <a:latin typeface="Gotham Pro Light" charset="0"/>
                <a:ea typeface="Gotham Pro Light" charset="0"/>
                <a:cs typeface="Gotham Pro Light" charset="0"/>
              </a:rPr>
              <a:t>migrant</a:t>
            </a:r>
            <a:r>
              <a:rPr lang="it-IT" sz="2200" dirty="0">
                <a:solidFill>
                  <a:prstClr val="white"/>
                </a:solidFill>
                <a:latin typeface="Gotham Pro Light" charset="0"/>
                <a:ea typeface="Gotham Pro Light" charset="0"/>
                <a:cs typeface="Gotham Pro Light" charset="0"/>
              </a:rPr>
              <a:t> </a:t>
            </a:r>
            <a:r>
              <a:rPr lang="it-IT" sz="2200" dirty="0" err="1">
                <a:solidFill>
                  <a:prstClr val="white"/>
                </a:solidFill>
                <a:latin typeface="Gotham Pro Light" charset="0"/>
                <a:ea typeface="Gotham Pro Light" charset="0"/>
                <a:cs typeface="Gotham Pro Light" charset="0"/>
              </a:rPr>
              <a:t>entrepreneurs</a:t>
            </a:r>
            <a:endParaRPr lang="it-IT" sz="2200" dirty="0">
              <a:solidFill>
                <a:prstClr val="white"/>
              </a:solidFill>
              <a:latin typeface="Gotham Pro Light" charset="0"/>
              <a:ea typeface="Gotham Pro Light" charset="0"/>
              <a:cs typeface="Gotham Pro Light" charset="0"/>
            </a:endParaRPr>
          </a:p>
        </p:txBody>
      </p:sp>
      <p:pic>
        <p:nvPicPr>
          <p:cNvPr id="15" name="Immagin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97925" y="519279"/>
            <a:ext cx="1706164" cy="369607"/>
          </a:xfrm>
          <a:prstGeom prst="rect">
            <a:avLst/>
          </a:prstGeom>
        </p:spPr>
      </p:pic>
      <p:pic>
        <p:nvPicPr>
          <p:cNvPr id="4" name="Immagin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7707" y="116749"/>
            <a:ext cx="1261136" cy="1180423"/>
          </a:xfrm>
          <a:prstGeom prst="rect">
            <a:avLst/>
          </a:prstGeom>
        </p:spPr>
      </p:pic>
    </p:spTree>
    <p:extLst>
      <p:ext uri="{BB962C8B-B14F-4D97-AF65-F5344CB8AC3E}">
        <p14:creationId xmlns:p14="http://schemas.microsoft.com/office/powerpoint/2010/main" val="20907197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contenuto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21876379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831850" y="1709738"/>
            <a:ext cx="10515600" cy="2852737"/>
          </a:xfrm>
        </p:spPr>
        <p:txBody>
          <a:bodyPr anchor="b"/>
          <a:lstStyle>
            <a:lvl1pPr>
              <a:defRPr sz="6000"/>
            </a:lvl1pPr>
          </a:lstStyle>
          <a:p>
            <a:r>
              <a:rPr lang="it-IT"/>
              <a:t>Fare clic per modificare stile</a:t>
            </a:r>
          </a:p>
        </p:txBody>
      </p:sp>
      <p:sp>
        <p:nvSpPr>
          <p:cNvPr id="3" name="Segnaposto tes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Segnaposto data 3"/>
          <p:cNvSpPr>
            <a:spLocks noGrp="1"/>
          </p:cNvSpPr>
          <p:nvPr>
            <p:ph type="dt" sz="half" idx="10"/>
          </p:nvPr>
        </p:nvSpPr>
        <p:spPr/>
        <p:txBody>
          <a:bodyPr/>
          <a:lstStyle/>
          <a:p>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39882150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contenuto 2"/>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endParaRPr lang="it-IT">
              <a:solidFill>
                <a:prstClr val="black">
                  <a:tint val="75000"/>
                </a:prstClr>
              </a:solidFill>
            </a:endParaRPr>
          </a:p>
        </p:txBody>
      </p:sp>
      <p:sp>
        <p:nvSpPr>
          <p:cNvPr id="6" name="Segnaposto piè di pagina 5"/>
          <p:cNvSpPr>
            <a:spLocks noGrp="1"/>
          </p:cNvSpPr>
          <p:nvPr>
            <p:ph type="ftr" sz="quarter" idx="11"/>
          </p:nvPr>
        </p:nvSpPr>
        <p:spPr/>
        <p:txBody>
          <a:bodyPr/>
          <a:lstStyle/>
          <a:p>
            <a:endParaRPr lang="it-IT">
              <a:solidFill>
                <a:prstClr val="black">
                  <a:tint val="75000"/>
                </a:prstClr>
              </a:solidFill>
            </a:endParaRPr>
          </a:p>
        </p:txBody>
      </p:sp>
      <p:sp>
        <p:nvSpPr>
          <p:cNvPr id="7" name="Segnaposto numero diapositiva 6"/>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36752750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839788" y="365125"/>
            <a:ext cx="10515600" cy="1325563"/>
          </a:xfrm>
        </p:spPr>
        <p:txBody>
          <a:bodyPr/>
          <a:lstStyle/>
          <a:p>
            <a:r>
              <a:rPr lang="it-IT"/>
              <a:t>Fare clic per modificare stile</a:t>
            </a:r>
          </a:p>
        </p:txBody>
      </p:sp>
      <p:sp>
        <p:nvSpPr>
          <p:cNvPr id="3" name="Segnaposto tes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endParaRPr lang="it-IT">
              <a:solidFill>
                <a:prstClr val="black">
                  <a:tint val="75000"/>
                </a:prstClr>
              </a:solidFill>
            </a:endParaRPr>
          </a:p>
        </p:txBody>
      </p:sp>
      <p:sp>
        <p:nvSpPr>
          <p:cNvPr id="8" name="Segnaposto piè di pagina 7"/>
          <p:cNvSpPr>
            <a:spLocks noGrp="1"/>
          </p:cNvSpPr>
          <p:nvPr>
            <p:ph type="ftr" sz="quarter" idx="11"/>
          </p:nvPr>
        </p:nvSpPr>
        <p:spPr/>
        <p:txBody>
          <a:bodyPr/>
          <a:lstStyle/>
          <a:p>
            <a:endParaRPr lang="it-IT">
              <a:solidFill>
                <a:prstClr val="black">
                  <a:tint val="75000"/>
                </a:prstClr>
              </a:solidFill>
            </a:endParaRPr>
          </a:p>
        </p:txBody>
      </p:sp>
      <p:sp>
        <p:nvSpPr>
          <p:cNvPr id="9" name="Segnaposto numero diapositiva 8"/>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10033528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data 2"/>
          <p:cNvSpPr>
            <a:spLocks noGrp="1"/>
          </p:cNvSpPr>
          <p:nvPr>
            <p:ph type="dt" sz="half" idx="10"/>
          </p:nvPr>
        </p:nvSpPr>
        <p:spPr/>
        <p:txBody>
          <a:bodyPr/>
          <a:lstStyle/>
          <a:p>
            <a:endParaRPr lang="it-IT">
              <a:solidFill>
                <a:prstClr val="black">
                  <a:tint val="75000"/>
                </a:prstClr>
              </a:solidFill>
            </a:endParaRPr>
          </a:p>
        </p:txBody>
      </p:sp>
      <p:sp>
        <p:nvSpPr>
          <p:cNvPr id="4" name="Segnaposto piè di pagina 3"/>
          <p:cNvSpPr>
            <a:spLocks noGrp="1"/>
          </p:cNvSpPr>
          <p:nvPr>
            <p:ph type="ftr" sz="quarter" idx="11"/>
          </p:nvPr>
        </p:nvSpPr>
        <p:spPr/>
        <p:txBody>
          <a:bodyPr/>
          <a:lstStyle/>
          <a:p>
            <a:endParaRPr lang="it-IT">
              <a:solidFill>
                <a:prstClr val="black">
                  <a:tint val="75000"/>
                </a:prstClr>
              </a:solidFill>
            </a:endParaRPr>
          </a:p>
        </p:txBody>
      </p:sp>
      <p:sp>
        <p:nvSpPr>
          <p:cNvPr id="5" name="Segnaposto numero diapositiva 4"/>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6322924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12" name="Rettangolo 11"/>
          <p:cNvSpPr/>
          <p:nvPr userDrawn="1"/>
        </p:nvSpPr>
        <p:spPr>
          <a:xfrm>
            <a:off x="0" y="6237515"/>
            <a:ext cx="12192000" cy="620486"/>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it-I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b="0" cap="none" spc="0">
              <a:ln w="0"/>
              <a:solidFill>
                <a:schemeClr val="tx1"/>
              </a:solidFill>
              <a:effectLst>
                <a:outerShdw blurRad="38100" dist="19050" dir="2700000" algn="tl" rotWithShape="0">
                  <a:schemeClr val="dk1">
                    <a:alpha val="40000"/>
                  </a:schemeClr>
                </a:outerShdw>
              </a:effectLst>
            </a:endParaRPr>
          </a:p>
        </p:txBody>
      </p:sp>
      <p:sp>
        <p:nvSpPr>
          <p:cNvPr id="14" name="CasellaDiTesto 13"/>
          <p:cNvSpPr txBox="1"/>
          <p:nvPr userDrawn="1"/>
        </p:nvSpPr>
        <p:spPr>
          <a:xfrm>
            <a:off x="947738" y="6323468"/>
            <a:ext cx="5994400" cy="430887"/>
          </a:xfrm>
          <a:prstGeom prst="rect">
            <a:avLst/>
          </a:prstGeom>
          <a:noFill/>
        </p:spPr>
        <p:txBody>
          <a:bodyPr wrap="square" rtlCol="0">
            <a:spAutoFit/>
          </a:bodyPr>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it-IT" sz="2200" b="0" i="0" dirty="0" err="1">
                <a:solidFill>
                  <a:schemeClr val="bg1"/>
                </a:solidFill>
                <a:latin typeface="+mn-lt"/>
                <a:ea typeface="Gotham Pro Light" charset="0"/>
                <a:cs typeface="Gotham Pro Light" charset="0"/>
              </a:rPr>
              <a:t>Supporting</a:t>
            </a:r>
            <a:r>
              <a:rPr lang="it-IT" sz="2200" b="0" i="0" dirty="0">
                <a:solidFill>
                  <a:schemeClr val="bg1"/>
                </a:solidFill>
                <a:latin typeface="+mn-lt"/>
                <a:ea typeface="Gotham Pro Light" charset="0"/>
                <a:cs typeface="Gotham Pro Light" charset="0"/>
              </a:rPr>
              <a:t> </a:t>
            </a:r>
            <a:r>
              <a:rPr lang="it-IT" sz="2200" b="0" i="0" dirty="0" err="1">
                <a:solidFill>
                  <a:schemeClr val="bg1"/>
                </a:solidFill>
                <a:latin typeface="+mn-lt"/>
                <a:ea typeface="Gotham Pro Light" charset="0"/>
                <a:cs typeface="Gotham Pro Light" charset="0"/>
              </a:rPr>
              <a:t>female</a:t>
            </a:r>
            <a:r>
              <a:rPr lang="it-IT" sz="2200" b="0" i="0" dirty="0">
                <a:solidFill>
                  <a:schemeClr val="bg1"/>
                </a:solidFill>
                <a:latin typeface="+mn-lt"/>
                <a:ea typeface="Gotham Pro Light" charset="0"/>
                <a:cs typeface="Gotham Pro Light" charset="0"/>
              </a:rPr>
              <a:t> </a:t>
            </a:r>
            <a:r>
              <a:rPr lang="it-IT" sz="2200" b="0" i="0" dirty="0" err="1">
                <a:solidFill>
                  <a:schemeClr val="bg1"/>
                </a:solidFill>
                <a:latin typeface="+mn-lt"/>
                <a:ea typeface="Gotham Pro Light" charset="0"/>
                <a:cs typeface="Gotham Pro Light" charset="0"/>
              </a:rPr>
              <a:t>migrant</a:t>
            </a:r>
            <a:r>
              <a:rPr lang="it-IT" sz="2200" b="0" i="0" dirty="0">
                <a:solidFill>
                  <a:schemeClr val="bg1"/>
                </a:solidFill>
                <a:latin typeface="+mn-lt"/>
                <a:ea typeface="Gotham Pro Light" charset="0"/>
                <a:cs typeface="Gotham Pro Light" charset="0"/>
              </a:rPr>
              <a:t> </a:t>
            </a:r>
            <a:r>
              <a:rPr lang="it-IT" sz="2200" b="0" i="0" dirty="0" err="1">
                <a:solidFill>
                  <a:schemeClr val="bg1"/>
                </a:solidFill>
                <a:latin typeface="+mn-lt"/>
                <a:ea typeface="Gotham Pro Light" charset="0"/>
                <a:cs typeface="Gotham Pro Light" charset="0"/>
              </a:rPr>
              <a:t>entrepreneurs</a:t>
            </a:r>
            <a:endParaRPr lang="it-IT" sz="2200" b="0" i="0" dirty="0">
              <a:solidFill>
                <a:schemeClr val="bg1"/>
              </a:solidFill>
              <a:latin typeface="+mn-lt"/>
              <a:ea typeface="Gotham Pro Light" charset="0"/>
              <a:cs typeface="Gotham Pro Light" charset="0"/>
            </a:endParaRPr>
          </a:p>
        </p:txBody>
      </p:sp>
      <p:pic>
        <p:nvPicPr>
          <p:cNvPr id="15" name="Immagin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97925" y="519279"/>
            <a:ext cx="1706164" cy="369607"/>
          </a:xfrm>
          <a:prstGeom prst="rect">
            <a:avLst/>
          </a:prstGeom>
        </p:spPr>
      </p:pic>
      <p:pic>
        <p:nvPicPr>
          <p:cNvPr id="4" name="Immagin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7707" y="116749"/>
            <a:ext cx="1261136" cy="1180423"/>
          </a:xfrm>
          <a:prstGeom prst="rect">
            <a:avLst/>
          </a:prstGeom>
        </p:spPr>
      </p:pic>
      <p:sp>
        <p:nvSpPr>
          <p:cNvPr id="5" name="Slide Number Placeholder 4"/>
          <p:cNvSpPr>
            <a:spLocks noGrp="1"/>
          </p:cNvSpPr>
          <p:nvPr>
            <p:ph type="sldNum" sz="quarter" idx="12"/>
          </p:nvPr>
        </p:nvSpPr>
        <p:spPr>
          <a:xfrm>
            <a:off x="9060889" y="6365195"/>
            <a:ext cx="2743200" cy="365125"/>
          </a:xfrm>
        </p:spPr>
        <p:txBody>
          <a:bodyPr/>
          <a:lstStyle>
            <a:lvl1pPr>
              <a:defRPr sz="2000">
                <a:solidFill>
                  <a:schemeClr val="bg1"/>
                </a:solidFill>
              </a:defRPr>
            </a:lvl1pPr>
          </a:lstStyle>
          <a:p>
            <a:fld id="{164FE841-7605-7A44-96E0-2201010B0786}" type="slidenum">
              <a:rPr lang="it-IT" smtClean="0"/>
              <a:pPr/>
              <a:t>‹#›</a:t>
            </a:fld>
            <a:endParaRPr lang="it-IT" dirty="0"/>
          </a:p>
        </p:txBody>
      </p:sp>
    </p:spTree>
    <p:extLst>
      <p:ext uri="{BB962C8B-B14F-4D97-AF65-F5344CB8AC3E}">
        <p14:creationId xmlns:p14="http://schemas.microsoft.com/office/powerpoint/2010/main" val="1958317958"/>
      </p:ext>
    </p:extLst>
  </p:cSld>
  <p:clrMapOvr>
    <a:masterClrMapping/>
  </p:clrMapOvr>
  <p:extLst>
    <p:ext uri="{DCECCB84-F9BA-43D5-87BE-67443E8EF086}">
      <p15:sldGuideLst xmlns:p15="http://schemas.microsoft.com/office/powerpoint/2012/main">
        <p15:guide id="1" pos="597" userDrawn="1">
          <p15:clr>
            <a:srgbClr val="FBAE40"/>
          </p15:clr>
        </p15:guide>
        <p15:guide id="2" pos="7423" userDrawn="1">
          <p15:clr>
            <a:srgbClr val="FBAE40"/>
          </p15:clr>
        </p15:guide>
        <p15:guide id="3" orient="horz" pos="4201"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endParaRPr lang="it-IT">
              <a:solidFill>
                <a:prstClr val="black">
                  <a:tint val="75000"/>
                </a:prstClr>
              </a:solidFill>
            </a:endParaRPr>
          </a:p>
        </p:txBody>
      </p:sp>
      <p:sp>
        <p:nvSpPr>
          <p:cNvPr id="3" name="Segnaposto piè di pagina 2"/>
          <p:cNvSpPr>
            <a:spLocks noGrp="1"/>
          </p:cNvSpPr>
          <p:nvPr>
            <p:ph type="ftr" sz="quarter" idx="11"/>
          </p:nvPr>
        </p:nvSpPr>
        <p:spPr/>
        <p:txBody>
          <a:bodyPr/>
          <a:lstStyle/>
          <a:p>
            <a:endParaRPr lang="it-IT">
              <a:solidFill>
                <a:prstClr val="black">
                  <a:tint val="75000"/>
                </a:prstClr>
              </a:solidFill>
            </a:endParaRPr>
          </a:p>
        </p:txBody>
      </p:sp>
      <p:sp>
        <p:nvSpPr>
          <p:cNvPr id="4" name="Segnaposto numero diapositiva 3"/>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27248983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stile</a:t>
            </a:r>
          </a:p>
        </p:txBody>
      </p:sp>
      <p:sp>
        <p:nvSpPr>
          <p:cNvPr id="3" name="Segnaposto contenut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p:cNvSpPr>
            <a:spLocks noGrp="1"/>
          </p:cNvSpPr>
          <p:nvPr>
            <p:ph type="dt" sz="half" idx="10"/>
          </p:nvPr>
        </p:nvSpPr>
        <p:spPr/>
        <p:txBody>
          <a:bodyPr/>
          <a:lstStyle/>
          <a:p>
            <a:endParaRPr lang="it-IT">
              <a:solidFill>
                <a:prstClr val="black">
                  <a:tint val="75000"/>
                </a:prstClr>
              </a:solidFill>
            </a:endParaRPr>
          </a:p>
        </p:txBody>
      </p:sp>
      <p:sp>
        <p:nvSpPr>
          <p:cNvPr id="6" name="Segnaposto piè di pagina 5"/>
          <p:cNvSpPr>
            <a:spLocks noGrp="1"/>
          </p:cNvSpPr>
          <p:nvPr>
            <p:ph type="ftr" sz="quarter" idx="11"/>
          </p:nvPr>
        </p:nvSpPr>
        <p:spPr/>
        <p:txBody>
          <a:bodyPr/>
          <a:lstStyle/>
          <a:p>
            <a:endParaRPr lang="it-IT">
              <a:solidFill>
                <a:prstClr val="black">
                  <a:tint val="75000"/>
                </a:prstClr>
              </a:solidFill>
            </a:endParaRPr>
          </a:p>
        </p:txBody>
      </p:sp>
      <p:sp>
        <p:nvSpPr>
          <p:cNvPr id="7" name="Segnaposto numero diapositiva 6"/>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245509502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stile</a:t>
            </a:r>
          </a:p>
        </p:txBody>
      </p:sp>
      <p:sp>
        <p:nvSpPr>
          <p:cNvPr id="3" name="Segnaposto immagin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p:cNvSpPr>
            <a:spLocks noGrp="1"/>
          </p:cNvSpPr>
          <p:nvPr>
            <p:ph type="dt" sz="half" idx="10"/>
          </p:nvPr>
        </p:nvSpPr>
        <p:spPr/>
        <p:txBody>
          <a:bodyPr/>
          <a:lstStyle/>
          <a:p>
            <a:endParaRPr lang="it-IT">
              <a:solidFill>
                <a:prstClr val="black">
                  <a:tint val="75000"/>
                </a:prstClr>
              </a:solidFill>
            </a:endParaRPr>
          </a:p>
        </p:txBody>
      </p:sp>
      <p:sp>
        <p:nvSpPr>
          <p:cNvPr id="6" name="Segnaposto piè di pagina 5"/>
          <p:cNvSpPr>
            <a:spLocks noGrp="1"/>
          </p:cNvSpPr>
          <p:nvPr>
            <p:ph type="ftr" sz="quarter" idx="11"/>
          </p:nvPr>
        </p:nvSpPr>
        <p:spPr/>
        <p:txBody>
          <a:bodyPr/>
          <a:lstStyle/>
          <a:p>
            <a:endParaRPr lang="it-IT">
              <a:solidFill>
                <a:prstClr val="black">
                  <a:tint val="75000"/>
                </a:prstClr>
              </a:solidFill>
            </a:endParaRPr>
          </a:p>
        </p:txBody>
      </p:sp>
      <p:sp>
        <p:nvSpPr>
          <p:cNvPr id="7" name="Segnaposto numero diapositiva 6"/>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23369917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testo verticale 2"/>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425379961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724900" y="365125"/>
            <a:ext cx="2628900" cy="5811838"/>
          </a:xfrm>
        </p:spPr>
        <p:txBody>
          <a:bodyPr vert="eaVert"/>
          <a:lstStyle/>
          <a:p>
            <a:r>
              <a:rPr lang="it-IT"/>
              <a:t>Fare clic per modificare stile</a:t>
            </a:r>
          </a:p>
        </p:txBody>
      </p:sp>
      <p:sp>
        <p:nvSpPr>
          <p:cNvPr id="3" name="Segnaposto testo verticale 2"/>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42281554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contenuto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lvl1pPr>
              <a:defRPr sz="1200">
                <a:solidFill>
                  <a:schemeClr val="bg1"/>
                </a:solidFill>
              </a:defRPr>
            </a:lvl1pPr>
          </a:lstStyle>
          <a:p>
            <a:fld id="{164FE841-7605-7A44-96E0-2201010B0786}" type="slidenum">
              <a:rPr lang="it-IT" smtClean="0"/>
              <a:pPr/>
              <a:t>‹#›</a:t>
            </a:fld>
            <a:endParaRPr lang="it-IT" dirty="0"/>
          </a:p>
        </p:txBody>
      </p:sp>
    </p:spTree>
    <p:extLst>
      <p:ext uri="{BB962C8B-B14F-4D97-AF65-F5344CB8AC3E}">
        <p14:creationId xmlns:p14="http://schemas.microsoft.com/office/powerpoint/2010/main" val="7232107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831850" y="1709738"/>
            <a:ext cx="10515600" cy="2852737"/>
          </a:xfrm>
        </p:spPr>
        <p:txBody>
          <a:bodyPr anchor="b"/>
          <a:lstStyle>
            <a:lvl1pPr>
              <a:defRPr sz="6000"/>
            </a:lvl1pPr>
          </a:lstStyle>
          <a:p>
            <a:r>
              <a:rPr lang="it-IT"/>
              <a:t>Fare clic per modificare stile</a:t>
            </a:r>
          </a:p>
        </p:txBody>
      </p:sp>
      <p:sp>
        <p:nvSpPr>
          <p:cNvPr id="3" name="Segnaposto tes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Segnaposto data 3"/>
          <p:cNvSpPr>
            <a:spLocks noGrp="1"/>
          </p:cNvSpPr>
          <p:nvPr>
            <p:ph type="dt" sz="half" idx="10"/>
          </p:nvPr>
        </p:nvSpPr>
        <p:spPr/>
        <p:txBody>
          <a:bodyPr/>
          <a:lstStyle/>
          <a:p>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2451122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contenuto 2"/>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7273289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839788" y="365125"/>
            <a:ext cx="10515600" cy="1325563"/>
          </a:xfrm>
        </p:spPr>
        <p:txBody>
          <a:bodyPr/>
          <a:lstStyle/>
          <a:p>
            <a:r>
              <a:rPr lang="it-IT"/>
              <a:t>Fare clic per modificare stile</a:t>
            </a:r>
          </a:p>
        </p:txBody>
      </p:sp>
      <p:sp>
        <p:nvSpPr>
          <p:cNvPr id="3" name="Segnaposto tes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7406598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data 2"/>
          <p:cNvSpPr>
            <a:spLocks noGrp="1"/>
          </p:cNvSpPr>
          <p:nvPr>
            <p:ph type="dt" sz="half" idx="10"/>
          </p:nvPr>
        </p:nvSpPr>
        <p:spPr/>
        <p:txBody>
          <a:bodyPr/>
          <a:lstStyle/>
          <a:p>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14555700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endParaRPr lang="it-IT"/>
          </a:p>
        </p:txBody>
      </p:sp>
      <p:sp>
        <p:nvSpPr>
          <p:cNvPr id="3" name="Segnaposto piè di pagina 2"/>
          <p:cNvSpPr>
            <a:spLocks noGrp="1"/>
          </p:cNvSpPr>
          <p:nvPr>
            <p:ph type="ftr" sz="quarter" idx="11"/>
          </p:nvPr>
        </p:nvSpPr>
        <p:spPr/>
        <p:txBody>
          <a:bodyPr/>
          <a:lstStyle/>
          <a:p>
            <a:endParaRPr lang="it-IT" dirty="0"/>
          </a:p>
        </p:txBody>
      </p:sp>
      <p:sp>
        <p:nvSpPr>
          <p:cNvPr id="4" name="Segnaposto numero diapositiva 3"/>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17791871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stile</a:t>
            </a:r>
          </a:p>
        </p:txBody>
      </p:sp>
      <p:sp>
        <p:nvSpPr>
          <p:cNvPr id="3" name="Segnaposto contenut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p:cNvSpPr>
            <a:spLocks noGrp="1"/>
          </p:cNvSpPr>
          <p:nvPr>
            <p:ph type="dt" sz="half" idx="10"/>
          </p:nvPr>
        </p:nvSpPr>
        <p:spPr/>
        <p:txBody>
          <a:bodyPr/>
          <a:lstStyle/>
          <a:p>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12369359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stile</a:t>
            </a:r>
          </a:p>
        </p:txBody>
      </p:sp>
      <p:sp>
        <p:nvSpPr>
          <p:cNvPr id="3" name="Segnaposto tes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it-IT"/>
          </a:p>
        </p:txBody>
      </p:sp>
      <p:sp>
        <p:nvSpPr>
          <p:cNvPr id="5" name="Segnaposto piè di pa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4FE841-7605-7A44-96E0-2201010B0786}" type="slidenum">
              <a:rPr lang="it-IT" smtClean="0"/>
              <a:t>‹#›</a:t>
            </a:fld>
            <a:endParaRPr lang="it-IT"/>
          </a:p>
        </p:txBody>
      </p:sp>
    </p:spTree>
    <p:extLst>
      <p:ext uri="{BB962C8B-B14F-4D97-AF65-F5344CB8AC3E}">
        <p14:creationId xmlns:p14="http://schemas.microsoft.com/office/powerpoint/2010/main" val="159619819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stile</a:t>
            </a:r>
          </a:p>
        </p:txBody>
      </p:sp>
      <p:sp>
        <p:nvSpPr>
          <p:cNvPr id="3" name="Segnaposto tes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it-IT">
              <a:solidFill>
                <a:prstClr val="black">
                  <a:tint val="75000"/>
                </a:prstClr>
              </a:solidFill>
            </a:endParaRPr>
          </a:p>
        </p:txBody>
      </p:sp>
      <p:sp>
        <p:nvSpPr>
          <p:cNvPr id="5" name="Segnaposto piè di pa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solidFill>
                <a:prstClr val="black">
                  <a:tint val="75000"/>
                </a:prstClr>
              </a:solidFill>
            </a:endParaRPr>
          </a:p>
        </p:txBody>
      </p:sp>
      <p:sp>
        <p:nvSpPr>
          <p:cNvPr id="6" name="Segnaposto numero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689619451"/>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png"/><Relationship Id="rId1" Type="http://schemas.openxmlformats.org/officeDocument/2006/relationships/slideLayout" Target="../slideLayouts/slideLayout8.xml"/><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0.xml"/><Relationship Id="rId5" Type="http://schemas.openxmlformats.org/officeDocument/2006/relationships/image" Target="../media/image6.tiff"/><Relationship Id="rId4" Type="http://schemas.openxmlformats.org/officeDocument/2006/relationships/image" Target="../media/image1.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CasellaDiTesto 7"/>
          <p:cNvSpPr txBox="1"/>
          <p:nvPr/>
        </p:nvSpPr>
        <p:spPr>
          <a:xfrm>
            <a:off x="9932893" y="-1936376"/>
            <a:ext cx="155822" cy="3708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p>
            <a:r>
              <a:t> </a:t>
            </a:r>
          </a:p>
        </p:txBody>
      </p:sp>
      <p:pic>
        <p:nvPicPr>
          <p:cNvPr id="136" name="Immagine 10" descr="Immagine 10"/>
          <p:cNvPicPr>
            <a:picLocks noChangeAspect="1"/>
          </p:cNvPicPr>
          <p:nvPr/>
        </p:nvPicPr>
        <p:blipFill>
          <a:blip r:embed="rId2">
            <a:extLst/>
          </a:blip>
          <a:stretch>
            <a:fillRect/>
          </a:stretch>
        </p:blipFill>
        <p:spPr>
          <a:xfrm>
            <a:off x="475331" y="219816"/>
            <a:ext cx="1375050" cy="1287046"/>
          </a:xfrm>
          <a:prstGeom prst="rect">
            <a:avLst/>
          </a:prstGeom>
          <a:ln w="12700">
            <a:miter lim="400000"/>
          </a:ln>
        </p:spPr>
      </p:pic>
      <p:sp>
        <p:nvSpPr>
          <p:cNvPr id="142" name="Rettangolo 10"/>
          <p:cNvSpPr/>
          <p:nvPr/>
        </p:nvSpPr>
        <p:spPr>
          <a:xfrm>
            <a:off x="0" y="6375400"/>
            <a:ext cx="12192000" cy="482600"/>
          </a:xfrm>
          <a:prstGeom prst="rect">
            <a:avLst/>
          </a:prstGeom>
          <a:solidFill>
            <a:srgbClr val="203864"/>
          </a:solidFill>
          <a:ln w="12700">
            <a:miter lim="400000"/>
          </a:ln>
        </p:spPr>
        <p:txBody>
          <a:bodyPr lIns="45719" rIns="45719" anchor="ctr"/>
          <a:lstStyle/>
          <a:p>
            <a:pPr algn="ctr">
              <a:defRPr>
                <a:effectLst>
                  <a:outerShdw blurRad="38100" dist="19050" dir="2700000" rotWithShape="0">
                    <a:srgbClr val="000000">
                      <a:alpha val="40000"/>
                    </a:srgbClr>
                  </a:outerShdw>
                </a:effectLst>
              </a:defRPr>
            </a:pPr>
            <a:endParaRPr/>
          </a:p>
        </p:txBody>
      </p:sp>
      <p:sp>
        <p:nvSpPr>
          <p:cNvPr id="143" name="Rettangolo 5"/>
          <p:cNvSpPr txBox="1"/>
          <p:nvPr/>
        </p:nvSpPr>
        <p:spPr>
          <a:xfrm>
            <a:off x="4508500" y="6430538"/>
            <a:ext cx="7454900" cy="34170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900">
                <a:solidFill>
                  <a:srgbClr val="FFFFFF"/>
                </a:solidFill>
                <a:latin typeface="Arial"/>
                <a:ea typeface="Arial"/>
                <a:cs typeface="Arial"/>
                <a:sym typeface="Arial"/>
              </a:defRPr>
            </a:lvl1pPr>
          </a:lstStyle>
          <a:p>
            <a:r>
              <a:rPr dirty="0"/>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a:t>
            </a:r>
          </a:p>
        </p:txBody>
      </p:sp>
      <p:sp>
        <p:nvSpPr>
          <p:cNvPr id="144" name="Rettangolo 11"/>
          <p:cNvSpPr txBox="1"/>
          <p:nvPr/>
        </p:nvSpPr>
        <p:spPr>
          <a:xfrm>
            <a:off x="532061" y="6443238"/>
            <a:ext cx="2368233" cy="256477"/>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defRPr sz="1500" b="1">
                <a:solidFill>
                  <a:srgbClr val="FFFFFF"/>
                </a:solidFill>
                <a:latin typeface="Gotham Pro"/>
                <a:ea typeface="Gotham Pro"/>
                <a:cs typeface="Gotham Pro"/>
                <a:sym typeface="Gotham Pro"/>
              </a:defRPr>
            </a:lvl1pPr>
          </a:lstStyle>
          <a:p>
            <a:r>
              <a:t>kaleidoscopeproject.eu</a:t>
            </a:r>
          </a:p>
        </p:txBody>
      </p:sp>
      <p:pic>
        <p:nvPicPr>
          <p:cNvPr id="145" name="Immagine 14" descr="Immagine 14"/>
          <p:cNvPicPr>
            <a:picLocks noChangeAspect="1"/>
          </p:cNvPicPr>
          <p:nvPr/>
        </p:nvPicPr>
        <p:blipFill>
          <a:blip r:embed="rId3">
            <a:extLst/>
          </a:blip>
          <a:stretch>
            <a:fillRect/>
          </a:stretch>
        </p:blipFill>
        <p:spPr>
          <a:xfrm>
            <a:off x="9946256" y="1055648"/>
            <a:ext cx="1706166" cy="369608"/>
          </a:xfrm>
          <a:prstGeom prst="rect">
            <a:avLst/>
          </a:prstGeom>
          <a:ln w="12700">
            <a:miter lim="400000"/>
          </a:ln>
        </p:spPr>
      </p:pic>
      <p:sp>
        <p:nvSpPr>
          <p:cNvPr id="146" name="Linea"/>
          <p:cNvSpPr/>
          <p:nvPr/>
        </p:nvSpPr>
        <p:spPr>
          <a:xfrm>
            <a:off x="588790" y="1676400"/>
            <a:ext cx="11127879" cy="0"/>
          </a:xfrm>
          <a:prstGeom prst="line">
            <a:avLst/>
          </a:prstGeom>
          <a:ln w="12700">
            <a:solidFill>
              <a:schemeClr val="accent1"/>
            </a:solidFill>
            <a:miter/>
          </a:ln>
        </p:spPr>
        <p:txBody>
          <a:bodyPr lIns="45719" rIns="45719"/>
          <a:lstStyle/>
          <a:p>
            <a:endParaRPr/>
          </a:p>
        </p:txBody>
      </p:sp>
      <p:sp>
        <p:nvSpPr>
          <p:cNvPr id="147" name="Estios aut restrumet ute opta doluptates et, to blate di tore idenisciae cus."/>
          <p:cNvSpPr txBox="1"/>
          <p:nvPr/>
        </p:nvSpPr>
        <p:spPr>
          <a:xfrm>
            <a:off x="6197909" y="1681734"/>
            <a:ext cx="5591192" cy="2554545"/>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spAutoFit/>
          </a:bodyPr>
          <a:lstStyle>
            <a:lvl1pPr defTabSz="457200">
              <a:defRPr sz="3200" b="1">
                <a:latin typeface="Arial"/>
                <a:ea typeface="Arial"/>
                <a:cs typeface="Arial"/>
                <a:sym typeface="Arial"/>
              </a:defRPr>
            </a:lvl1pPr>
          </a:lstStyle>
          <a:p>
            <a:r>
              <a:rPr lang="en-GB" dirty="0" err="1" smtClean="0"/>
              <a:t>Katse</a:t>
            </a:r>
            <a:r>
              <a:rPr lang="en-GB" dirty="0" smtClean="0"/>
              <a:t> </a:t>
            </a:r>
            <a:r>
              <a:rPr lang="en-GB" dirty="0" err="1" smtClean="0"/>
              <a:t>tulevaisuuteen</a:t>
            </a:r>
            <a:r>
              <a:rPr lang="en-GB" dirty="0" smtClean="0"/>
              <a:t> – </a:t>
            </a:r>
            <a:r>
              <a:rPr lang="en-GB" dirty="0" err="1" smtClean="0"/>
              <a:t>miten</a:t>
            </a:r>
            <a:r>
              <a:rPr lang="en-GB" dirty="0" smtClean="0"/>
              <a:t> </a:t>
            </a:r>
            <a:r>
              <a:rPr lang="en-GB" dirty="0" err="1" smtClean="0"/>
              <a:t>hyödyntää</a:t>
            </a:r>
            <a:r>
              <a:rPr lang="en-GB" dirty="0" smtClean="0"/>
              <a:t> </a:t>
            </a:r>
            <a:r>
              <a:rPr lang="en-GB" dirty="0" err="1"/>
              <a:t>valmennuksen</a:t>
            </a:r>
            <a:r>
              <a:rPr lang="en-GB" dirty="0"/>
              <a:t> </a:t>
            </a:r>
            <a:r>
              <a:rPr lang="en-GB" dirty="0" err="1"/>
              <a:t>kehitettyjä</a:t>
            </a:r>
            <a:r>
              <a:rPr lang="en-GB" dirty="0"/>
              <a:t> </a:t>
            </a:r>
            <a:r>
              <a:rPr lang="en-GB" dirty="0" err="1"/>
              <a:t>taitoja</a:t>
            </a:r>
            <a:r>
              <a:rPr lang="en-GB" dirty="0"/>
              <a:t> </a:t>
            </a:r>
            <a:r>
              <a:rPr lang="en-GB" dirty="0" err="1"/>
              <a:t>omalla</a:t>
            </a:r>
            <a:r>
              <a:rPr lang="en-GB" dirty="0"/>
              <a:t> </a:t>
            </a:r>
            <a:r>
              <a:rPr lang="en-GB" dirty="0" err="1" smtClean="0"/>
              <a:t>yrittäjyyspolulla</a:t>
            </a:r>
            <a:endParaRPr lang="en-GB" dirty="0"/>
          </a:p>
        </p:txBody>
      </p:sp>
      <p:sp>
        <p:nvSpPr>
          <p:cNvPr id="148" name="Subtitle"/>
          <p:cNvSpPr txBox="1"/>
          <p:nvPr/>
        </p:nvSpPr>
        <p:spPr>
          <a:xfrm>
            <a:off x="6292630" y="4353247"/>
            <a:ext cx="5772613" cy="400110"/>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2000">
                <a:latin typeface="Arial"/>
                <a:ea typeface="Arial"/>
                <a:cs typeface="Arial"/>
                <a:sym typeface="Arial"/>
              </a:defRPr>
            </a:lvl1pPr>
          </a:lstStyle>
          <a:p>
            <a:r>
              <a:rPr lang="en-GB" smtClean="0"/>
              <a:t>Moduuli </a:t>
            </a:r>
            <a:r>
              <a:rPr lang="en-GB" dirty="0"/>
              <a:t>6</a:t>
            </a:r>
            <a:endParaRPr dirty="0"/>
          </a:p>
        </p:txBody>
      </p:sp>
      <p:sp>
        <p:nvSpPr>
          <p:cNvPr id="149" name="Linea"/>
          <p:cNvSpPr/>
          <p:nvPr/>
        </p:nvSpPr>
        <p:spPr>
          <a:xfrm>
            <a:off x="475332" y="5215982"/>
            <a:ext cx="11241337" cy="1"/>
          </a:xfrm>
          <a:prstGeom prst="line">
            <a:avLst/>
          </a:prstGeom>
          <a:ln w="12700">
            <a:solidFill>
              <a:schemeClr val="accent1"/>
            </a:solidFill>
            <a:miter/>
          </a:ln>
        </p:spPr>
        <p:txBody>
          <a:bodyPr lIns="45719" rIns="45719"/>
          <a:lstStyle/>
          <a:p>
            <a:endParaRPr/>
          </a:p>
        </p:txBody>
      </p:sp>
      <p:pic>
        <p:nvPicPr>
          <p:cNvPr id="150" name="8866676-3x2-940x627.jpg" descr="8866676-3x2-940x627.jpg"/>
          <p:cNvPicPr>
            <a:picLocks noChangeAspect="1"/>
          </p:cNvPicPr>
          <p:nvPr/>
        </p:nvPicPr>
        <p:blipFill>
          <a:blip r:embed="rId4">
            <a:extLst/>
          </a:blip>
          <a:srcRect l="6257" t="9183" r="11853" b="22484"/>
          <a:stretch>
            <a:fillRect/>
          </a:stretch>
        </p:blipFill>
        <p:spPr>
          <a:xfrm>
            <a:off x="516930" y="1986223"/>
            <a:ext cx="5267958" cy="2932146"/>
          </a:xfrm>
          <a:prstGeom prst="rect">
            <a:avLst/>
          </a:prstGeom>
          <a:ln w="12700">
            <a:miter lim="400000"/>
          </a:ln>
        </p:spPr>
      </p:pic>
      <p:pic>
        <p:nvPicPr>
          <p:cNvPr id="151" name="Immagine" descr="Immagine"/>
          <p:cNvPicPr>
            <a:picLocks noChangeAspect="1"/>
          </p:cNvPicPr>
          <p:nvPr/>
        </p:nvPicPr>
        <p:blipFill>
          <a:blip r:embed="rId5">
            <a:extLst/>
          </a:blip>
          <a:stretch>
            <a:fillRect/>
          </a:stretch>
        </p:blipFill>
        <p:spPr>
          <a:xfrm>
            <a:off x="2253576" y="435967"/>
            <a:ext cx="5591193" cy="989289"/>
          </a:xfrm>
          <a:prstGeom prst="rect">
            <a:avLst/>
          </a:prstGeom>
          <a:ln w="12700">
            <a:miter lim="400000"/>
          </a:ln>
        </p:spPr>
      </p:pic>
      <p:sp>
        <p:nvSpPr>
          <p:cNvPr id="23" name="CasellaDiTesto 19"/>
          <p:cNvSpPr txBox="1"/>
          <p:nvPr/>
        </p:nvSpPr>
        <p:spPr>
          <a:xfrm>
            <a:off x="5166360" y="5362048"/>
            <a:ext cx="1699516" cy="369332"/>
          </a:xfrm>
          <a:prstGeom prst="rect">
            <a:avLst/>
          </a:prstGeom>
          <a:noFill/>
        </p:spPr>
        <p:txBody>
          <a:bodyPr wrap="square" rtlCol="0">
            <a:spAutoFit/>
          </a:bodyPr>
          <a:lstStyle/>
          <a:p>
            <a:pPr algn="ctr"/>
            <a:r>
              <a:rPr lang="fi-FI" b="1" dirty="0" err="1">
                <a:solidFill>
                  <a:srgbClr val="FF0000"/>
                </a:solidFill>
              </a:rPr>
              <a:t>pp</a:t>
            </a:r>
            <a:r>
              <a:rPr lang="fi-FI" b="1" dirty="0">
                <a:solidFill>
                  <a:srgbClr val="FF0000"/>
                </a:solidFill>
              </a:rPr>
              <a:t>/kk/</a:t>
            </a:r>
            <a:r>
              <a:rPr lang="fi-FI" b="1" dirty="0" err="1">
                <a:solidFill>
                  <a:srgbClr val="FF0000"/>
                </a:solidFill>
              </a:rPr>
              <a:t>vvvv</a:t>
            </a:r>
            <a:endParaRPr lang="fi-FI" b="1" dirty="0">
              <a:solidFill>
                <a:srgbClr val="FF0000"/>
              </a:solidFill>
            </a:endParaRPr>
          </a:p>
        </p:txBody>
      </p:sp>
      <p:sp>
        <p:nvSpPr>
          <p:cNvPr id="25" name="CasellaDiTesto 6"/>
          <p:cNvSpPr txBox="1"/>
          <p:nvPr/>
        </p:nvSpPr>
        <p:spPr>
          <a:xfrm>
            <a:off x="389773" y="5374209"/>
            <a:ext cx="3918671" cy="369332"/>
          </a:xfrm>
          <a:prstGeom prst="rect">
            <a:avLst/>
          </a:prstGeom>
          <a:noFill/>
        </p:spPr>
        <p:txBody>
          <a:bodyPr wrap="square" rtlCol="0">
            <a:spAutoFit/>
          </a:bodyPr>
          <a:lstStyle/>
          <a:p>
            <a:r>
              <a:rPr lang="fi-FI" b="1" dirty="0">
                <a:solidFill>
                  <a:srgbClr val="FF0000"/>
                </a:solidFill>
              </a:rPr>
              <a:t>Tapahtuma ja </a:t>
            </a:r>
            <a:r>
              <a:rPr lang="fi-FI" b="1" dirty="0" smtClean="0">
                <a:solidFill>
                  <a:srgbClr val="FF0000"/>
                </a:solidFill>
              </a:rPr>
              <a:t>paikka</a:t>
            </a:r>
            <a:endParaRPr lang="fi-FI" b="1" dirty="0">
              <a:solidFill>
                <a:srgbClr val="FF0000"/>
              </a:solidFill>
            </a:endParaRPr>
          </a:p>
        </p:txBody>
      </p:sp>
      <p:sp>
        <p:nvSpPr>
          <p:cNvPr id="26" name="CasellaDiTesto 20"/>
          <p:cNvSpPr txBox="1"/>
          <p:nvPr/>
        </p:nvSpPr>
        <p:spPr>
          <a:xfrm>
            <a:off x="8173120" y="5381736"/>
            <a:ext cx="3627120" cy="1200329"/>
          </a:xfrm>
          <a:prstGeom prst="rect">
            <a:avLst/>
          </a:prstGeom>
          <a:noFill/>
        </p:spPr>
        <p:txBody>
          <a:bodyPr wrap="square" rtlCol="0">
            <a:spAutoFit/>
          </a:bodyPr>
          <a:lstStyle/>
          <a:p>
            <a:pPr algn="r"/>
            <a:r>
              <a:rPr lang="fi-FI" b="1" dirty="0">
                <a:solidFill>
                  <a:srgbClr val="FF0000"/>
                </a:solidFill>
              </a:rPr>
              <a:t>Tämän esityksen esittäjä</a:t>
            </a:r>
          </a:p>
          <a:p>
            <a:pPr algn="r"/>
            <a:r>
              <a:rPr lang="fi-FI" dirty="0">
                <a:solidFill>
                  <a:srgbClr val="FF0000"/>
                </a:solidFill>
              </a:rPr>
              <a:t>Organisaation nimi</a:t>
            </a:r>
          </a:p>
          <a:p>
            <a:pPr algn="r"/>
            <a:r>
              <a:rPr lang="fi-FI" dirty="0">
                <a:solidFill>
                  <a:srgbClr val="FF0000"/>
                </a:solidFill>
              </a:rPr>
              <a:t>Esityksen esittäjän sähköposti</a:t>
            </a:r>
          </a:p>
          <a:p>
            <a:pPr algn="r"/>
            <a:endParaRPr lang="it-IT" dirty="0">
              <a:solidFill>
                <a:srgbClr val="FF0000"/>
              </a:solidFill>
              <a:ea typeface="Gotham Pro Black" charset="0"/>
              <a:cs typeface="Gotham Pro Black" charset="0"/>
            </a:endParaRPr>
          </a:p>
        </p:txBody>
      </p:sp>
    </p:spTree>
    <p:extLst>
      <p:ext uri="{BB962C8B-B14F-4D97-AF65-F5344CB8AC3E}">
        <p14:creationId xmlns:p14="http://schemas.microsoft.com/office/powerpoint/2010/main" val="16755873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magin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2999" y="1097075"/>
            <a:ext cx="2286000" cy="2139696"/>
          </a:xfrm>
          <a:prstGeom prst="rect">
            <a:avLst/>
          </a:prstGeom>
        </p:spPr>
      </p:pic>
      <p:pic>
        <p:nvPicPr>
          <p:cNvPr id="18" name="Immagin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77849" y="5675137"/>
            <a:ext cx="1706164" cy="369607"/>
          </a:xfrm>
          <a:prstGeom prst="rect">
            <a:avLst/>
          </a:prstGeom>
        </p:spPr>
      </p:pic>
      <p:sp>
        <p:nvSpPr>
          <p:cNvPr id="19" name="Slide Number Placeholder 4"/>
          <p:cNvSpPr>
            <a:spLocks noGrp="1"/>
          </p:cNvSpPr>
          <p:nvPr>
            <p:ph type="sldNum" sz="quarter" idx="12"/>
          </p:nvPr>
        </p:nvSpPr>
        <p:spPr>
          <a:xfrm>
            <a:off x="9060889" y="6365195"/>
            <a:ext cx="2743200" cy="365125"/>
          </a:xfrm>
        </p:spPr>
        <p:txBody>
          <a:bodyPr/>
          <a:lstStyle>
            <a:lvl1pPr>
              <a:defRPr sz="2000">
                <a:solidFill>
                  <a:schemeClr val="bg1"/>
                </a:solidFill>
              </a:defRPr>
            </a:lvl1pPr>
          </a:lstStyle>
          <a:p>
            <a:fld id="{3E4BB82E-5C2C-46DE-8524-7C2F4C0CD1DA}" type="slidenum">
              <a:rPr lang="it-IT" smtClean="0"/>
              <a:t>10</a:t>
            </a:fld>
            <a:endParaRPr lang="it-IT" dirty="0"/>
          </a:p>
        </p:txBody>
      </p:sp>
      <p:sp>
        <p:nvSpPr>
          <p:cNvPr id="20" name="Rectangle 19"/>
          <p:cNvSpPr/>
          <p:nvPr/>
        </p:nvSpPr>
        <p:spPr>
          <a:xfrm>
            <a:off x="600076" y="5645772"/>
            <a:ext cx="9227414" cy="461665"/>
          </a:xfrm>
          <a:prstGeom prst="rect">
            <a:avLst/>
          </a:prstGeom>
        </p:spPr>
        <p:txBody>
          <a:bodyPr wrap="square">
            <a:spAutoFit/>
          </a:bodyPr>
          <a:lstStyle/>
          <a:p>
            <a:r>
              <a:rPr lang="en-US" sz="1200" dirty="0">
                <a:solidFill>
                  <a:schemeClr val="tx2"/>
                </a:solidFill>
              </a:rPr>
              <a:t>The European Commission support for the production of this publication does not constitute an endorsement of the contents which reflects the views only of the authors, and the Commission cannot be held responsi­ble for any use which may be made of the information </a:t>
            </a:r>
            <a:r>
              <a:rPr lang="en-US" sz="1200">
                <a:solidFill>
                  <a:schemeClr val="tx2"/>
                </a:solidFill>
              </a:rPr>
              <a:t>contained therein</a:t>
            </a:r>
            <a:r>
              <a:rPr lang="en-US" sz="1150">
                <a:solidFill>
                  <a:schemeClr val="tx2"/>
                </a:solidFill>
              </a:rPr>
              <a:t>.</a:t>
            </a:r>
            <a:endParaRPr lang="en-US" sz="1150" dirty="0">
              <a:solidFill>
                <a:schemeClr val="tx2"/>
              </a:solidFill>
            </a:endParaRPr>
          </a:p>
        </p:txBody>
      </p:sp>
      <p:sp>
        <p:nvSpPr>
          <p:cNvPr id="21" name="Rettangolo 11"/>
          <p:cNvSpPr/>
          <p:nvPr/>
        </p:nvSpPr>
        <p:spPr>
          <a:xfrm>
            <a:off x="0" y="6237515"/>
            <a:ext cx="12192000" cy="620486"/>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it-I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b="0" cap="none" spc="0">
              <a:ln w="0"/>
              <a:solidFill>
                <a:schemeClr val="tx1"/>
              </a:solidFill>
              <a:effectLst>
                <a:outerShdw blurRad="38100" dist="19050" dir="2700000" algn="tl" rotWithShape="0">
                  <a:schemeClr val="dk1">
                    <a:alpha val="40000"/>
                  </a:schemeClr>
                </a:outerShdw>
              </a:effectLst>
            </a:endParaRPr>
          </a:p>
        </p:txBody>
      </p:sp>
      <p:sp>
        <p:nvSpPr>
          <p:cNvPr id="23" name="CasellaDiTesto 8"/>
          <p:cNvSpPr txBox="1"/>
          <p:nvPr/>
        </p:nvSpPr>
        <p:spPr>
          <a:xfrm>
            <a:off x="3395661" y="3340417"/>
            <a:ext cx="5400675" cy="430887"/>
          </a:xfrm>
          <a:prstGeom prst="rect">
            <a:avLst/>
          </a:prstGeom>
          <a:noFill/>
        </p:spPr>
        <p:txBody>
          <a:bodyPr wrap="square" rtlCol="0">
            <a:spAutoFit/>
          </a:bodyPr>
          <a:lstStyle/>
          <a:p>
            <a:pPr algn="ctr"/>
            <a:r>
              <a:rPr lang="it-IT" sz="2200" b="1" dirty="0">
                <a:solidFill>
                  <a:schemeClr val="tx2"/>
                </a:solidFill>
              </a:rPr>
              <a:t>www.kaleidoscopeproject.eu</a:t>
            </a:r>
          </a:p>
        </p:txBody>
      </p:sp>
      <p:sp>
        <p:nvSpPr>
          <p:cNvPr id="24" name="CasellaDiTesto 13"/>
          <p:cNvSpPr txBox="1"/>
          <p:nvPr/>
        </p:nvSpPr>
        <p:spPr>
          <a:xfrm>
            <a:off x="947738" y="6323468"/>
            <a:ext cx="5994400" cy="430887"/>
          </a:xfrm>
          <a:prstGeom prst="rect">
            <a:avLst/>
          </a:prstGeom>
          <a:noFill/>
        </p:spPr>
        <p:txBody>
          <a:bodyPr wrap="square" rtlCol="0">
            <a:spAutoFit/>
          </a:bodyPr>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it-IT" sz="2200" b="0" i="0" dirty="0" err="1">
                <a:solidFill>
                  <a:schemeClr val="bg1"/>
                </a:solidFill>
                <a:latin typeface="+mn-lt"/>
                <a:ea typeface="Gotham Pro Light" charset="0"/>
                <a:cs typeface="Gotham Pro Light" charset="0"/>
              </a:rPr>
              <a:t>Supporting</a:t>
            </a:r>
            <a:r>
              <a:rPr lang="it-IT" sz="2200" b="0" i="0" dirty="0">
                <a:solidFill>
                  <a:schemeClr val="bg1"/>
                </a:solidFill>
                <a:latin typeface="+mn-lt"/>
                <a:ea typeface="Gotham Pro Light" charset="0"/>
                <a:cs typeface="Gotham Pro Light" charset="0"/>
              </a:rPr>
              <a:t> </a:t>
            </a:r>
            <a:r>
              <a:rPr lang="it-IT" sz="2200" b="0" i="0" dirty="0" err="1">
                <a:solidFill>
                  <a:schemeClr val="bg1"/>
                </a:solidFill>
                <a:latin typeface="+mn-lt"/>
                <a:ea typeface="Gotham Pro Light" charset="0"/>
                <a:cs typeface="Gotham Pro Light" charset="0"/>
              </a:rPr>
              <a:t>female</a:t>
            </a:r>
            <a:r>
              <a:rPr lang="it-IT" sz="2200" b="0" i="0" dirty="0">
                <a:solidFill>
                  <a:schemeClr val="bg1"/>
                </a:solidFill>
                <a:latin typeface="+mn-lt"/>
                <a:ea typeface="Gotham Pro Light" charset="0"/>
                <a:cs typeface="Gotham Pro Light" charset="0"/>
              </a:rPr>
              <a:t> </a:t>
            </a:r>
            <a:r>
              <a:rPr lang="it-IT" sz="2200" b="0" i="0" dirty="0" err="1">
                <a:solidFill>
                  <a:schemeClr val="bg1"/>
                </a:solidFill>
                <a:latin typeface="+mn-lt"/>
                <a:ea typeface="Gotham Pro Light" charset="0"/>
                <a:cs typeface="Gotham Pro Light" charset="0"/>
              </a:rPr>
              <a:t>migrant</a:t>
            </a:r>
            <a:r>
              <a:rPr lang="it-IT" sz="2200" b="0" i="0" dirty="0">
                <a:solidFill>
                  <a:schemeClr val="bg1"/>
                </a:solidFill>
                <a:latin typeface="+mn-lt"/>
                <a:ea typeface="Gotham Pro Light" charset="0"/>
                <a:cs typeface="Gotham Pro Light" charset="0"/>
              </a:rPr>
              <a:t> </a:t>
            </a:r>
            <a:r>
              <a:rPr lang="it-IT" sz="2200" b="0" i="0" dirty="0" err="1">
                <a:solidFill>
                  <a:schemeClr val="bg1"/>
                </a:solidFill>
                <a:latin typeface="+mn-lt"/>
                <a:ea typeface="Gotham Pro Light" charset="0"/>
                <a:cs typeface="Gotham Pro Light" charset="0"/>
              </a:rPr>
              <a:t>entrepreneurs</a:t>
            </a:r>
            <a:endParaRPr lang="it-IT" sz="2200" b="0" i="0" dirty="0">
              <a:solidFill>
                <a:schemeClr val="bg1"/>
              </a:solidFill>
              <a:latin typeface="+mn-lt"/>
              <a:ea typeface="Gotham Pro Light" charset="0"/>
              <a:cs typeface="Gotham Pro Light" charset="0"/>
            </a:endParaRPr>
          </a:p>
        </p:txBody>
      </p:sp>
      <p:pic>
        <p:nvPicPr>
          <p:cNvPr id="16" name="Immagine 4"/>
          <p:cNvPicPr>
            <a:picLocks noChangeAspect="1"/>
          </p:cNvPicPr>
          <p:nvPr/>
        </p:nvPicPr>
        <p:blipFill>
          <a:blip r:embed="rId5"/>
          <a:stretch>
            <a:fillRect/>
          </a:stretch>
        </p:blipFill>
        <p:spPr>
          <a:xfrm>
            <a:off x="4632488" y="4921292"/>
            <a:ext cx="254283" cy="254283"/>
          </a:xfrm>
          <a:prstGeom prst="rect">
            <a:avLst/>
          </a:prstGeom>
        </p:spPr>
      </p:pic>
      <p:sp>
        <p:nvSpPr>
          <p:cNvPr id="17" name="CasellaDiTesto 8"/>
          <p:cNvSpPr txBox="1"/>
          <p:nvPr/>
        </p:nvSpPr>
        <p:spPr>
          <a:xfrm>
            <a:off x="4911243" y="4879156"/>
            <a:ext cx="2845379" cy="338554"/>
          </a:xfrm>
          <a:prstGeom prst="rect">
            <a:avLst/>
          </a:prstGeom>
          <a:noFill/>
        </p:spPr>
        <p:txBody>
          <a:bodyPr wrap="square" rtlCol="0">
            <a:spAutoFit/>
          </a:bodyPr>
          <a:lstStyle/>
          <a:p>
            <a:pPr algn="ctr"/>
            <a:r>
              <a:rPr lang="it-IT" sz="1600" dirty="0" err="1"/>
              <a:t>facebook.com</a:t>
            </a:r>
            <a:r>
              <a:rPr lang="it-IT" sz="1600" dirty="0"/>
              <a:t>/</a:t>
            </a:r>
            <a:r>
              <a:rPr lang="it-IT" sz="1600" dirty="0" err="1"/>
              <a:t>KaleidoscopeEU</a:t>
            </a:r>
            <a:r>
              <a:rPr lang="it-IT" sz="1600" dirty="0"/>
              <a:t>/</a:t>
            </a:r>
          </a:p>
        </p:txBody>
      </p:sp>
    </p:spTree>
    <p:extLst>
      <p:ext uri="{BB962C8B-B14F-4D97-AF65-F5344CB8AC3E}">
        <p14:creationId xmlns:p14="http://schemas.microsoft.com/office/powerpoint/2010/main" val="35783703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1200329"/>
          </a:xfrm>
          <a:prstGeom prst="rect">
            <a:avLst/>
          </a:prstGeom>
          <a:noFill/>
        </p:spPr>
        <p:txBody>
          <a:bodyPr wrap="square" rtlCol="0">
            <a:spAutoFit/>
          </a:bodyPr>
          <a:lstStyle/>
          <a:p>
            <a:r>
              <a:rPr lang="it-IT" sz="3600" b="1" dirty="0" smtClean="0">
                <a:ea typeface="Gotham Pro" charset="0"/>
                <a:cs typeface="Gotham Pro" charset="0"/>
              </a:rPr>
              <a:t>Moduuli </a:t>
            </a:r>
            <a:r>
              <a:rPr lang="it-IT" sz="3600" b="1" dirty="0">
                <a:ea typeface="Gotham Pro" charset="0"/>
                <a:cs typeface="Gotham Pro" charset="0"/>
              </a:rPr>
              <a:t>1 – </a:t>
            </a:r>
            <a:r>
              <a:rPr lang="it-IT" sz="3600" b="1" dirty="0" smtClean="0">
                <a:ea typeface="Gotham Pro" charset="0"/>
                <a:cs typeface="Gotham Pro" charset="0"/>
              </a:rPr>
              <a:t>Oman osaamisen ja vahvuuksien tunnistaminen</a:t>
            </a:r>
            <a:endParaRPr lang="it-IT" sz="3600" b="1" dirty="0">
              <a:ea typeface="Gotham Pro" charset="0"/>
              <a:cs typeface="Gotham Pro" charset="0"/>
            </a:endParaRPr>
          </a:p>
        </p:txBody>
      </p:sp>
      <p:sp>
        <p:nvSpPr>
          <p:cNvPr id="3" name="CasellaDiTesto 2"/>
          <p:cNvSpPr txBox="1"/>
          <p:nvPr/>
        </p:nvSpPr>
        <p:spPr>
          <a:xfrm>
            <a:off x="913054" y="2721800"/>
            <a:ext cx="10870959" cy="461665"/>
          </a:xfrm>
          <a:prstGeom prst="rect">
            <a:avLst/>
          </a:prstGeom>
          <a:noFill/>
        </p:spPr>
        <p:txBody>
          <a:bodyPr wrap="square" rtlCol="0">
            <a:spAutoFit/>
          </a:bodyPr>
          <a:lstStyle/>
          <a:p>
            <a:r>
              <a:rPr lang="it-IT" sz="2400" dirty="0" smtClean="0">
                <a:solidFill>
                  <a:srgbClr val="FF0000"/>
                </a:solidFill>
                <a:ea typeface="Gotham Pro" charset="0"/>
                <a:cs typeface="Gotham Pro" charset="0"/>
              </a:rPr>
              <a:t>[Lisää tähän mitä osallistujat kokivat hyödyllisimmäksi/toimi parhaiten]</a:t>
            </a:r>
            <a:endParaRPr lang="it-IT" sz="2400" dirty="0">
              <a:solidFill>
                <a:srgbClr val="FF0000"/>
              </a:solidFill>
              <a:ea typeface="Gotham Pro" charset="0"/>
              <a:cs typeface="Gotham Pro" charset="0"/>
            </a:endParaRPr>
          </a:p>
        </p:txBody>
      </p:sp>
      <p:sp>
        <p:nvSpPr>
          <p:cNvPr id="4" name="CasellaDiTesto 3"/>
          <p:cNvSpPr txBox="1"/>
          <p:nvPr/>
        </p:nvSpPr>
        <p:spPr>
          <a:xfrm>
            <a:off x="913054" y="3262183"/>
            <a:ext cx="10872788" cy="677108"/>
          </a:xfrm>
          <a:prstGeom prst="rect">
            <a:avLst/>
          </a:prstGeom>
          <a:noFill/>
        </p:spPr>
        <p:txBody>
          <a:bodyPr wrap="square" rtlCol="0">
            <a:spAutoFit/>
          </a:bodyPr>
          <a:lstStyle/>
          <a:p>
            <a:r>
              <a:rPr lang="it-IT" sz="2000" dirty="0">
                <a:solidFill>
                  <a:srgbClr val="FF0000"/>
                </a:solidFill>
                <a:ea typeface="Gotham Pro" charset="0"/>
                <a:cs typeface="Gotham Pro" charset="0"/>
              </a:rPr>
              <a:t>[Lisää tähän mitä osallistujat kokivat hyödyllisimmäksi/toimi parhaiten]</a:t>
            </a:r>
          </a:p>
          <a:p>
            <a:endParaRPr lang="it-IT" dirty="0"/>
          </a:p>
        </p:txBody>
      </p:sp>
      <p:sp>
        <p:nvSpPr>
          <p:cNvPr id="6" name="Slide Number Placeholder 5"/>
          <p:cNvSpPr>
            <a:spLocks noGrp="1"/>
          </p:cNvSpPr>
          <p:nvPr>
            <p:ph type="sldNum" sz="quarter" idx="12"/>
          </p:nvPr>
        </p:nvSpPr>
        <p:spPr/>
        <p:txBody>
          <a:bodyPr/>
          <a:lstStyle/>
          <a:p>
            <a:fld id="{164FE841-7605-7A44-96E0-2201010B0786}" type="slidenum">
              <a:rPr lang="it-IT" smtClean="0"/>
              <a:pPr/>
              <a:t>2</a:t>
            </a:fld>
            <a:endParaRPr lang="it-IT" dirty="0"/>
          </a:p>
        </p:txBody>
      </p:sp>
    </p:spTree>
    <p:extLst>
      <p:ext uri="{BB962C8B-B14F-4D97-AF65-F5344CB8AC3E}">
        <p14:creationId xmlns:p14="http://schemas.microsoft.com/office/powerpoint/2010/main" val="2057601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1200329"/>
          </a:xfrm>
          <a:prstGeom prst="rect">
            <a:avLst/>
          </a:prstGeom>
          <a:noFill/>
        </p:spPr>
        <p:txBody>
          <a:bodyPr wrap="square" rtlCol="0">
            <a:spAutoFit/>
          </a:bodyPr>
          <a:lstStyle/>
          <a:p>
            <a:r>
              <a:rPr lang="en-GB" sz="3600" b="1" dirty="0" err="1" smtClean="0">
                <a:ea typeface="Gotham Pro" charset="0"/>
                <a:cs typeface="Gotham Pro" charset="0"/>
              </a:rPr>
              <a:t>Moduuli</a:t>
            </a:r>
            <a:r>
              <a:rPr lang="en-GB" sz="3600" b="1" dirty="0" smtClean="0">
                <a:ea typeface="Gotham Pro" charset="0"/>
                <a:cs typeface="Gotham Pro" charset="0"/>
              </a:rPr>
              <a:t> 2 </a:t>
            </a:r>
            <a:r>
              <a:rPr lang="en-GB" sz="3600" b="1" dirty="0">
                <a:ea typeface="Gotham Pro" charset="0"/>
                <a:cs typeface="Gotham Pro" charset="0"/>
              </a:rPr>
              <a:t>– </a:t>
            </a:r>
            <a:r>
              <a:rPr lang="en-GB" sz="3600" b="1" dirty="0" err="1" smtClean="0">
                <a:ea typeface="Gotham Pro" charset="0"/>
                <a:cs typeface="Gotham Pro" charset="0"/>
              </a:rPr>
              <a:t>Ongelmanratkaisu</a:t>
            </a:r>
            <a:r>
              <a:rPr lang="en-GB" sz="3600" b="1" dirty="0" smtClean="0">
                <a:ea typeface="Gotham Pro" charset="0"/>
                <a:cs typeface="Gotham Pro" charset="0"/>
              </a:rPr>
              <a:t>, </a:t>
            </a:r>
            <a:r>
              <a:rPr lang="en-GB" sz="3600" b="1" dirty="0" err="1" smtClean="0">
                <a:ea typeface="Gotham Pro" charset="0"/>
                <a:cs typeface="Gotham Pro" charset="0"/>
              </a:rPr>
              <a:t>verkostoituminen</a:t>
            </a:r>
            <a:r>
              <a:rPr lang="en-GB" sz="3600" b="1" dirty="0" smtClean="0">
                <a:ea typeface="Gotham Pro" charset="0"/>
                <a:cs typeface="Gotham Pro" charset="0"/>
              </a:rPr>
              <a:t> </a:t>
            </a:r>
            <a:r>
              <a:rPr lang="en-GB" sz="3600" b="1" dirty="0" err="1" smtClean="0">
                <a:ea typeface="Gotham Pro" charset="0"/>
                <a:cs typeface="Gotham Pro" charset="0"/>
              </a:rPr>
              <a:t>ja</a:t>
            </a:r>
            <a:r>
              <a:rPr lang="en-GB" sz="3600" b="1" dirty="0" smtClean="0">
                <a:ea typeface="Gotham Pro" charset="0"/>
                <a:cs typeface="Gotham Pro" charset="0"/>
              </a:rPr>
              <a:t> </a:t>
            </a:r>
            <a:r>
              <a:rPr lang="en-GB" sz="3600" b="1" dirty="0" err="1" smtClean="0">
                <a:ea typeface="Gotham Pro" charset="0"/>
                <a:cs typeface="Gotham Pro" charset="0"/>
              </a:rPr>
              <a:t>viestintä</a:t>
            </a:r>
            <a:endParaRPr lang="it-IT" sz="3600" b="1" dirty="0">
              <a:ea typeface="Gotham Pro" charset="0"/>
              <a:cs typeface="Gotham Pro" charset="0"/>
            </a:endParaRPr>
          </a:p>
        </p:txBody>
      </p:sp>
      <p:sp>
        <p:nvSpPr>
          <p:cNvPr id="3" name="CasellaDiTesto 2"/>
          <p:cNvSpPr txBox="1"/>
          <p:nvPr/>
        </p:nvSpPr>
        <p:spPr>
          <a:xfrm>
            <a:off x="911224" y="2799477"/>
            <a:ext cx="10870959" cy="461665"/>
          </a:xfrm>
          <a:prstGeom prst="rect">
            <a:avLst/>
          </a:prstGeom>
          <a:noFill/>
        </p:spPr>
        <p:txBody>
          <a:bodyPr wrap="square" rtlCol="0">
            <a:spAutoFit/>
          </a:bodyPr>
          <a:lstStyle/>
          <a:p>
            <a:r>
              <a:rPr lang="it-IT" sz="2400" dirty="0">
                <a:solidFill>
                  <a:srgbClr val="FF0000"/>
                </a:solidFill>
                <a:ea typeface="Gotham Pro" charset="0"/>
                <a:cs typeface="Gotham Pro" charset="0"/>
              </a:rPr>
              <a:t>[Lisää tähän mitä osallistujat kokivat hyödyllisimmäksi/toimi parhaiten]</a:t>
            </a:r>
          </a:p>
        </p:txBody>
      </p:sp>
      <p:sp>
        <p:nvSpPr>
          <p:cNvPr id="4" name="CasellaDiTesto 3"/>
          <p:cNvSpPr txBox="1"/>
          <p:nvPr/>
        </p:nvSpPr>
        <p:spPr>
          <a:xfrm>
            <a:off x="911224" y="3279206"/>
            <a:ext cx="10872788" cy="677108"/>
          </a:xfrm>
          <a:prstGeom prst="rect">
            <a:avLst/>
          </a:prstGeom>
          <a:noFill/>
        </p:spPr>
        <p:txBody>
          <a:bodyPr wrap="square" rtlCol="0">
            <a:spAutoFit/>
          </a:bodyPr>
          <a:lstStyle/>
          <a:p>
            <a:r>
              <a:rPr lang="it-IT" sz="2000" dirty="0">
                <a:solidFill>
                  <a:srgbClr val="FF0000"/>
                </a:solidFill>
                <a:ea typeface="Gotham Pro" charset="0"/>
                <a:cs typeface="Gotham Pro" charset="0"/>
              </a:rPr>
              <a:t>[Lisää tähän mitä osallistujat kokivat hyödyllisimmäksi/toimi parhaiten]</a:t>
            </a:r>
          </a:p>
          <a:p>
            <a:endParaRPr lang="it-IT" dirty="0"/>
          </a:p>
        </p:txBody>
      </p:sp>
      <p:sp>
        <p:nvSpPr>
          <p:cNvPr id="6" name="Slide Number Placeholder 5"/>
          <p:cNvSpPr>
            <a:spLocks noGrp="1"/>
          </p:cNvSpPr>
          <p:nvPr>
            <p:ph type="sldNum" sz="quarter" idx="12"/>
          </p:nvPr>
        </p:nvSpPr>
        <p:spPr/>
        <p:txBody>
          <a:bodyPr/>
          <a:lstStyle/>
          <a:p>
            <a:fld id="{164FE841-7605-7A44-96E0-2201010B0786}" type="slidenum">
              <a:rPr lang="it-IT" smtClean="0"/>
              <a:pPr/>
              <a:t>3</a:t>
            </a:fld>
            <a:endParaRPr lang="it-IT" dirty="0"/>
          </a:p>
        </p:txBody>
      </p:sp>
    </p:spTree>
    <p:extLst>
      <p:ext uri="{BB962C8B-B14F-4D97-AF65-F5344CB8AC3E}">
        <p14:creationId xmlns:p14="http://schemas.microsoft.com/office/powerpoint/2010/main" val="34497737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r>
              <a:rPr lang="it-IT" sz="3600" b="1" dirty="0" smtClean="0">
                <a:ea typeface="Gotham Pro" charset="0"/>
                <a:cs typeface="Gotham Pro" charset="0"/>
              </a:rPr>
              <a:t>Moduuli </a:t>
            </a:r>
            <a:r>
              <a:rPr lang="it-IT" sz="3600" b="1" dirty="0">
                <a:ea typeface="Gotham Pro" charset="0"/>
                <a:cs typeface="Gotham Pro" charset="0"/>
              </a:rPr>
              <a:t>3 – </a:t>
            </a:r>
            <a:r>
              <a:rPr lang="en-GB" sz="3600" b="1" dirty="0" err="1" smtClean="0">
                <a:ea typeface="Gotham Pro" charset="0"/>
                <a:cs typeface="Gotham Pro" charset="0"/>
              </a:rPr>
              <a:t>Luovuus</a:t>
            </a:r>
            <a:r>
              <a:rPr lang="en-GB" sz="3600" b="1" dirty="0" smtClean="0">
                <a:ea typeface="Gotham Pro" charset="0"/>
                <a:cs typeface="Gotham Pro" charset="0"/>
              </a:rPr>
              <a:t> </a:t>
            </a:r>
            <a:r>
              <a:rPr lang="en-GB" sz="3600" b="1" dirty="0" err="1" smtClean="0">
                <a:ea typeface="Gotham Pro" charset="0"/>
                <a:cs typeface="Gotham Pro" charset="0"/>
              </a:rPr>
              <a:t>yrittäjyydessä</a:t>
            </a:r>
            <a:endParaRPr lang="en-GB" sz="3600" b="1" dirty="0" smtClean="0">
              <a:ea typeface="Gotham Pro" charset="0"/>
              <a:cs typeface="Gotham Pro" charset="0"/>
            </a:endParaRPr>
          </a:p>
        </p:txBody>
      </p:sp>
      <p:sp>
        <p:nvSpPr>
          <p:cNvPr id="3" name="CasellaDiTesto 2"/>
          <p:cNvSpPr txBox="1"/>
          <p:nvPr/>
        </p:nvSpPr>
        <p:spPr>
          <a:xfrm>
            <a:off x="913053" y="2246815"/>
            <a:ext cx="10870959" cy="461665"/>
          </a:xfrm>
          <a:prstGeom prst="rect">
            <a:avLst/>
          </a:prstGeom>
          <a:noFill/>
        </p:spPr>
        <p:txBody>
          <a:bodyPr wrap="square" rtlCol="0">
            <a:spAutoFit/>
          </a:bodyPr>
          <a:lstStyle/>
          <a:p>
            <a:r>
              <a:rPr lang="it-IT" sz="2400" dirty="0">
                <a:solidFill>
                  <a:srgbClr val="FF0000"/>
                </a:solidFill>
                <a:ea typeface="Gotham Pro" charset="0"/>
                <a:cs typeface="Gotham Pro" charset="0"/>
              </a:rPr>
              <a:t>[Lisää tähän mitä osallistujat kokivat hyödyllisimmäksi/toimi parhaiten]</a:t>
            </a:r>
          </a:p>
        </p:txBody>
      </p:sp>
      <p:sp>
        <p:nvSpPr>
          <p:cNvPr id="4" name="CasellaDiTesto 3"/>
          <p:cNvSpPr txBox="1"/>
          <p:nvPr/>
        </p:nvSpPr>
        <p:spPr>
          <a:xfrm>
            <a:off x="931301" y="2799740"/>
            <a:ext cx="10872788" cy="677108"/>
          </a:xfrm>
          <a:prstGeom prst="rect">
            <a:avLst/>
          </a:prstGeom>
          <a:noFill/>
        </p:spPr>
        <p:txBody>
          <a:bodyPr wrap="square" rtlCol="0">
            <a:spAutoFit/>
          </a:bodyPr>
          <a:lstStyle/>
          <a:p>
            <a:r>
              <a:rPr lang="it-IT" sz="2000" dirty="0">
                <a:solidFill>
                  <a:srgbClr val="FF0000"/>
                </a:solidFill>
                <a:ea typeface="Gotham Pro" charset="0"/>
                <a:cs typeface="Gotham Pro" charset="0"/>
              </a:rPr>
              <a:t>[Lisää tähän mitä osallistujat kokivat hyödyllisimmäksi/toimi parhaiten]</a:t>
            </a:r>
          </a:p>
          <a:p>
            <a:endParaRPr lang="it-IT" dirty="0"/>
          </a:p>
        </p:txBody>
      </p:sp>
      <p:sp>
        <p:nvSpPr>
          <p:cNvPr id="6" name="Slide Number Placeholder 5"/>
          <p:cNvSpPr>
            <a:spLocks noGrp="1"/>
          </p:cNvSpPr>
          <p:nvPr>
            <p:ph type="sldNum" sz="quarter" idx="12"/>
          </p:nvPr>
        </p:nvSpPr>
        <p:spPr/>
        <p:txBody>
          <a:bodyPr/>
          <a:lstStyle/>
          <a:p>
            <a:fld id="{164FE841-7605-7A44-96E0-2201010B0786}" type="slidenum">
              <a:rPr lang="it-IT" smtClean="0"/>
              <a:pPr/>
              <a:t>4</a:t>
            </a:fld>
            <a:endParaRPr lang="it-IT" dirty="0"/>
          </a:p>
        </p:txBody>
      </p:sp>
    </p:spTree>
    <p:extLst>
      <p:ext uri="{BB962C8B-B14F-4D97-AF65-F5344CB8AC3E}">
        <p14:creationId xmlns:p14="http://schemas.microsoft.com/office/powerpoint/2010/main" val="38691440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1200329"/>
          </a:xfrm>
          <a:prstGeom prst="rect">
            <a:avLst/>
          </a:prstGeom>
          <a:noFill/>
        </p:spPr>
        <p:txBody>
          <a:bodyPr wrap="square" rtlCol="0">
            <a:spAutoFit/>
          </a:bodyPr>
          <a:lstStyle/>
          <a:p>
            <a:r>
              <a:rPr lang="it-IT" sz="3600" b="1" dirty="0" smtClean="0">
                <a:ea typeface="Gotham Pro" charset="0"/>
                <a:cs typeface="Gotham Pro" charset="0"/>
              </a:rPr>
              <a:t>Moduuli </a:t>
            </a:r>
            <a:r>
              <a:rPr lang="it-IT" sz="3600" b="1" dirty="0">
                <a:ea typeface="Gotham Pro" charset="0"/>
                <a:cs typeface="Gotham Pro" charset="0"/>
              </a:rPr>
              <a:t>4 – </a:t>
            </a:r>
            <a:r>
              <a:rPr lang="en-GB" sz="3600" b="1" dirty="0" err="1" smtClean="0">
                <a:ea typeface="Gotham Pro" charset="0"/>
                <a:cs typeface="Gotham Pro" charset="0"/>
              </a:rPr>
              <a:t>Sisua</a:t>
            </a:r>
            <a:r>
              <a:rPr lang="en-GB" sz="3600" b="1" dirty="0" smtClean="0">
                <a:ea typeface="Gotham Pro" charset="0"/>
                <a:cs typeface="Gotham Pro" charset="0"/>
              </a:rPr>
              <a:t> </a:t>
            </a:r>
            <a:r>
              <a:rPr lang="en-GB" sz="3600" b="1" dirty="0" err="1" smtClean="0">
                <a:ea typeface="Gotham Pro" charset="0"/>
                <a:cs typeface="Gotham Pro" charset="0"/>
              </a:rPr>
              <a:t>yrittäjyyteen</a:t>
            </a:r>
            <a:r>
              <a:rPr lang="en-GB" sz="3600" b="1" dirty="0" smtClean="0">
                <a:ea typeface="Gotham Pro" charset="0"/>
                <a:cs typeface="Gotham Pro" charset="0"/>
              </a:rPr>
              <a:t> </a:t>
            </a:r>
            <a:r>
              <a:rPr lang="en-GB" sz="3600" b="1" dirty="0" err="1" smtClean="0">
                <a:ea typeface="Gotham Pro" charset="0"/>
                <a:cs typeface="Gotham Pro" charset="0"/>
              </a:rPr>
              <a:t>ja</a:t>
            </a:r>
            <a:r>
              <a:rPr lang="en-GB" sz="3600" b="1" dirty="0" smtClean="0">
                <a:ea typeface="Gotham Pro" charset="0"/>
                <a:cs typeface="Gotham Pro" charset="0"/>
              </a:rPr>
              <a:t> </a:t>
            </a:r>
            <a:r>
              <a:rPr lang="en-GB" sz="3600" b="1" dirty="0" err="1" smtClean="0">
                <a:ea typeface="Gotham Pro" charset="0"/>
                <a:cs typeface="Gotham Pro" charset="0"/>
              </a:rPr>
              <a:t>yritysidean</a:t>
            </a:r>
            <a:r>
              <a:rPr lang="en-GB" sz="3600" b="1" dirty="0" smtClean="0">
                <a:ea typeface="Gotham Pro" charset="0"/>
                <a:cs typeface="Gotham Pro" charset="0"/>
              </a:rPr>
              <a:t> </a:t>
            </a:r>
            <a:r>
              <a:rPr lang="en-GB" sz="3600" b="1" dirty="0" err="1" smtClean="0">
                <a:ea typeface="Gotham Pro" charset="0"/>
                <a:cs typeface="Gotham Pro" charset="0"/>
              </a:rPr>
              <a:t>kehittäminen</a:t>
            </a:r>
            <a:endParaRPr lang="en-GB" sz="3600" b="1" dirty="0" smtClean="0">
              <a:ea typeface="Gotham Pro" charset="0"/>
              <a:cs typeface="Gotham Pro" charset="0"/>
            </a:endParaRPr>
          </a:p>
        </p:txBody>
      </p:sp>
      <p:sp>
        <p:nvSpPr>
          <p:cNvPr id="3" name="CasellaDiTesto 2"/>
          <p:cNvSpPr txBox="1"/>
          <p:nvPr/>
        </p:nvSpPr>
        <p:spPr>
          <a:xfrm>
            <a:off x="913053" y="2803890"/>
            <a:ext cx="10870959" cy="461665"/>
          </a:xfrm>
          <a:prstGeom prst="rect">
            <a:avLst/>
          </a:prstGeom>
          <a:noFill/>
        </p:spPr>
        <p:txBody>
          <a:bodyPr wrap="square" rtlCol="0">
            <a:spAutoFit/>
          </a:bodyPr>
          <a:lstStyle/>
          <a:p>
            <a:r>
              <a:rPr lang="it-IT" sz="2400" dirty="0">
                <a:solidFill>
                  <a:srgbClr val="FF0000"/>
                </a:solidFill>
                <a:ea typeface="Gotham Pro" charset="0"/>
                <a:cs typeface="Gotham Pro" charset="0"/>
              </a:rPr>
              <a:t>[Lisää tähän mitä osallistujat kokivat hyödyllisimmäksi/toimi parhaiten]</a:t>
            </a:r>
          </a:p>
        </p:txBody>
      </p:sp>
      <p:sp>
        <p:nvSpPr>
          <p:cNvPr id="4" name="CasellaDiTesto 3"/>
          <p:cNvSpPr txBox="1"/>
          <p:nvPr/>
        </p:nvSpPr>
        <p:spPr>
          <a:xfrm>
            <a:off x="911224" y="3323291"/>
            <a:ext cx="10872788" cy="677108"/>
          </a:xfrm>
          <a:prstGeom prst="rect">
            <a:avLst/>
          </a:prstGeom>
          <a:noFill/>
        </p:spPr>
        <p:txBody>
          <a:bodyPr wrap="square" rtlCol="0">
            <a:spAutoFit/>
          </a:bodyPr>
          <a:lstStyle/>
          <a:p>
            <a:r>
              <a:rPr lang="it-IT" sz="2000" dirty="0">
                <a:solidFill>
                  <a:srgbClr val="FF0000"/>
                </a:solidFill>
                <a:ea typeface="Gotham Pro" charset="0"/>
                <a:cs typeface="Gotham Pro" charset="0"/>
              </a:rPr>
              <a:t>[Lisää tähän mitä osallistujat kokivat hyödyllisimmäksi/toimi parhaiten]</a:t>
            </a:r>
          </a:p>
          <a:p>
            <a:endParaRPr lang="it-IT" dirty="0"/>
          </a:p>
        </p:txBody>
      </p:sp>
      <p:sp>
        <p:nvSpPr>
          <p:cNvPr id="6" name="Slide Number Placeholder 5"/>
          <p:cNvSpPr>
            <a:spLocks noGrp="1"/>
          </p:cNvSpPr>
          <p:nvPr>
            <p:ph type="sldNum" sz="quarter" idx="12"/>
          </p:nvPr>
        </p:nvSpPr>
        <p:spPr/>
        <p:txBody>
          <a:bodyPr/>
          <a:lstStyle/>
          <a:p>
            <a:fld id="{164FE841-7605-7A44-96E0-2201010B0786}" type="slidenum">
              <a:rPr lang="it-IT" smtClean="0"/>
              <a:pPr/>
              <a:t>5</a:t>
            </a:fld>
            <a:endParaRPr lang="it-IT" dirty="0"/>
          </a:p>
        </p:txBody>
      </p:sp>
    </p:spTree>
    <p:extLst>
      <p:ext uri="{BB962C8B-B14F-4D97-AF65-F5344CB8AC3E}">
        <p14:creationId xmlns:p14="http://schemas.microsoft.com/office/powerpoint/2010/main" val="28988620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1200329"/>
          </a:xfrm>
          <a:prstGeom prst="rect">
            <a:avLst/>
          </a:prstGeom>
          <a:noFill/>
        </p:spPr>
        <p:txBody>
          <a:bodyPr wrap="square" rtlCol="0">
            <a:spAutoFit/>
          </a:bodyPr>
          <a:lstStyle/>
          <a:p>
            <a:r>
              <a:rPr lang="it-IT" sz="3600" b="1" dirty="0" smtClean="0">
                <a:ea typeface="Gotham Pro" charset="0"/>
                <a:cs typeface="Gotham Pro" charset="0"/>
              </a:rPr>
              <a:t>Moduuli 5 </a:t>
            </a:r>
            <a:r>
              <a:rPr lang="it-IT" sz="3600" b="1" dirty="0">
                <a:ea typeface="Gotham Pro" charset="0"/>
                <a:cs typeface="Gotham Pro" charset="0"/>
              </a:rPr>
              <a:t>– </a:t>
            </a:r>
            <a:r>
              <a:rPr lang="en-GB" sz="3600" b="1" dirty="0" err="1" smtClean="0">
                <a:ea typeface="Gotham Pro" charset="0"/>
                <a:cs typeface="Gotham Pro" charset="0"/>
              </a:rPr>
              <a:t>Kuinka</a:t>
            </a:r>
            <a:r>
              <a:rPr lang="en-GB" sz="3600" b="1" dirty="0" smtClean="0">
                <a:ea typeface="Gotham Pro" charset="0"/>
                <a:cs typeface="Gotham Pro" charset="0"/>
              </a:rPr>
              <a:t> </a:t>
            </a:r>
            <a:r>
              <a:rPr lang="en-GB" sz="3600" b="1" dirty="0" err="1" smtClean="0">
                <a:ea typeface="Gotham Pro" charset="0"/>
                <a:cs typeface="Gotham Pro" charset="0"/>
              </a:rPr>
              <a:t>päästä</a:t>
            </a:r>
            <a:r>
              <a:rPr lang="en-GB" sz="3600" b="1" dirty="0" smtClean="0">
                <a:ea typeface="Gotham Pro" charset="0"/>
                <a:cs typeface="Gotham Pro" charset="0"/>
              </a:rPr>
              <a:t> </a:t>
            </a:r>
            <a:r>
              <a:rPr lang="en-GB" sz="3600" b="1" dirty="0" err="1" smtClean="0">
                <a:ea typeface="Gotham Pro" charset="0"/>
                <a:cs typeface="Gotham Pro" charset="0"/>
              </a:rPr>
              <a:t>markkinoille</a:t>
            </a:r>
            <a:r>
              <a:rPr lang="en-GB" sz="3600" b="1" dirty="0" smtClean="0">
                <a:ea typeface="Gotham Pro" charset="0"/>
                <a:cs typeface="Gotham Pro" charset="0"/>
              </a:rPr>
              <a:t> </a:t>
            </a:r>
            <a:r>
              <a:rPr lang="en-GB" sz="3600" b="1" dirty="0" err="1" smtClean="0">
                <a:ea typeface="Gotham Pro" charset="0"/>
                <a:cs typeface="Gotham Pro" charset="0"/>
              </a:rPr>
              <a:t>ja</a:t>
            </a:r>
            <a:r>
              <a:rPr lang="en-GB" sz="3600" b="1" dirty="0" smtClean="0">
                <a:ea typeface="Gotham Pro" charset="0"/>
                <a:cs typeface="Gotham Pro" charset="0"/>
              </a:rPr>
              <a:t> </a:t>
            </a:r>
            <a:r>
              <a:rPr lang="en-GB" sz="3600" b="1" dirty="0" err="1" smtClean="0">
                <a:ea typeface="Gotham Pro" charset="0"/>
                <a:cs typeface="Gotham Pro" charset="0"/>
              </a:rPr>
              <a:t>sopeutua</a:t>
            </a:r>
            <a:r>
              <a:rPr lang="en-GB" sz="3600" b="1" dirty="0" smtClean="0">
                <a:ea typeface="Gotham Pro" charset="0"/>
                <a:cs typeface="Gotham Pro" charset="0"/>
              </a:rPr>
              <a:t> </a:t>
            </a:r>
            <a:r>
              <a:rPr lang="en-GB" sz="3600" b="1" dirty="0" err="1" smtClean="0">
                <a:ea typeface="Gotham Pro" charset="0"/>
                <a:cs typeface="Gotham Pro" charset="0"/>
              </a:rPr>
              <a:t>uuteen</a:t>
            </a:r>
            <a:r>
              <a:rPr lang="en-GB" sz="3600" b="1" dirty="0" smtClean="0">
                <a:ea typeface="Gotham Pro" charset="0"/>
                <a:cs typeface="Gotham Pro" charset="0"/>
              </a:rPr>
              <a:t> </a:t>
            </a:r>
            <a:r>
              <a:rPr lang="en-GB" sz="3600" b="1" dirty="0" err="1" smtClean="0">
                <a:ea typeface="Gotham Pro" charset="0"/>
                <a:cs typeface="Gotham Pro" charset="0"/>
              </a:rPr>
              <a:t>kulttuuriin</a:t>
            </a:r>
            <a:endParaRPr lang="en-GB" sz="3600" b="1" dirty="0" smtClean="0">
              <a:ea typeface="Gotham Pro" charset="0"/>
              <a:cs typeface="Gotham Pro" charset="0"/>
            </a:endParaRPr>
          </a:p>
        </p:txBody>
      </p:sp>
      <p:sp>
        <p:nvSpPr>
          <p:cNvPr id="3" name="CasellaDiTesto 2"/>
          <p:cNvSpPr txBox="1"/>
          <p:nvPr/>
        </p:nvSpPr>
        <p:spPr>
          <a:xfrm>
            <a:off x="913053" y="2803890"/>
            <a:ext cx="10870959" cy="461665"/>
          </a:xfrm>
          <a:prstGeom prst="rect">
            <a:avLst/>
          </a:prstGeom>
          <a:noFill/>
        </p:spPr>
        <p:txBody>
          <a:bodyPr wrap="square" rtlCol="0">
            <a:spAutoFit/>
          </a:bodyPr>
          <a:lstStyle/>
          <a:p>
            <a:r>
              <a:rPr lang="it-IT" sz="2400" dirty="0">
                <a:solidFill>
                  <a:srgbClr val="FF0000"/>
                </a:solidFill>
                <a:ea typeface="Gotham Pro" charset="0"/>
                <a:cs typeface="Gotham Pro" charset="0"/>
              </a:rPr>
              <a:t>[Lisää tähän mitä osallistujat kokivat hyödyllisimmäksi/toimi parhaiten]</a:t>
            </a:r>
          </a:p>
        </p:txBody>
      </p:sp>
      <p:sp>
        <p:nvSpPr>
          <p:cNvPr id="4" name="CasellaDiTesto 3"/>
          <p:cNvSpPr txBox="1"/>
          <p:nvPr/>
        </p:nvSpPr>
        <p:spPr>
          <a:xfrm>
            <a:off x="911224" y="3307240"/>
            <a:ext cx="10872788" cy="677108"/>
          </a:xfrm>
          <a:prstGeom prst="rect">
            <a:avLst/>
          </a:prstGeom>
          <a:noFill/>
        </p:spPr>
        <p:txBody>
          <a:bodyPr wrap="square" rtlCol="0">
            <a:spAutoFit/>
          </a:bodyPr>
          <a:lstStyle/>
          <a:p>
            <a:r>
              <a:rPr lang="it-IT" sz="2000" dirty="0">
                <a:solidFill>
                  <a:srgbClr val="FF0000"/>
                </a:solidFill>
                <a:ea typeface="Gotham Pro" charset="0"/>
                <a:cs typeface="Gotham Pro" charset="0"/>
              </a:rPr>
              <a:t>[Lisää tähän mitä osallistujat kokivat hyödyllisimmäksi/toimi parhaiten]</a:t>
            </a:r>
          </a:p>
          <a:p>
            <a:endParaRPr lang="it-IT" dirty="0"/>
          </a:p>
        </p:txBody>
      </p:sp>
      <p:sp>
        <p:nvSpPr>
          <p:cNvPr id="6" name="Slide Number Placeholder 5"/>
          <p:cNvSpPr>
            <a:spLocks noGrp="1"/>
          </p:cNvSpPr>
          <p:nvPr>
            <p:ph type="sldNum" sz="quarter" idx="12"/>
          </p:nvPr>
        </p:nvSpPr>
        <p:spPr/>
        <p:txBody>
          <a:bodyPr/>
          <a:lstStyle/>
          <a:p>
            <a:fld id="{164FE841-7605-7A44-96E0-2201010B0786}" type="slidenum">
              <a:rPr lang="it-IT" smtClean="0"/>
              <a:pPr/>
              <a:t>6</a:t>
            </a:fld>
            <a:endParaRPr lang="it-IT" dirty="0"/>
          </a:p>
        </p:txBody>
      </p:sp>
    </p:spTree>
    <p:extLst>
      <p:ext uri="{BB962C8B-B14F-4D97-AF65-F5344CB8AC3E}">
        <p14:creationId xmlns:p14="http://schemas.microsoft.com/office/powerpoint/2010/main" val="11052309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r>
              <a:rPr lang="it-IT" sz="3600" b="1" dirty="0" smtClean="0">
                <a:ea typeface="Gotham Pro" charset="0"/>
                <a:cs typeface="Gotham Pro" charset="0"/>
              </a:rPr>
              <a:t>Vahvuus-kollaasi</a:t>
            </a:r>
            <a:endParaRPr lang="it-IT" sz="3600" b="1" dirty="0">
              <a:ea typeface="Gotham Pro" charset="0"/>
              <a:cs typeface="Gotham Pro" charset="0"/>
            </a:endParaRPr>
          </a:p>
        </p:txBody>
      </p:sp>
      <p:sp>
        <p:nvSpPr>
          <p:cNvPr id="6" name="Slide Number Placeholder 5"/>
          <p:cNvSpPr>
            <a:spLocks noGrp="1"/>
          </p:cNvSpPr>
          <p:nvPr>
            <p:ph type="sldNum" sz="quarter" idx="12"/>
          </p:nvPr>
        </p:nvSpPr>
        <p:spPr/>
        <p:txBody>
          <a:bodyPr/>
          <a:lstStyle/>
          <a:p>
            <a:fld id="{164FE841-7605-7A44-96E0-2201010B0786}" type="slidenum">
              <a:rPr lang="it-IT" smtClean="0"/>
              <a:pPr/>
              <a:t>7</a:t>
            </a:fld>
            <a:endParaRPr lang="it-IT" dirty="0"/>
          </a:p>
        </p:txBody>
      </p:sp>
      <p:pic>
        <p:nvPicPr>
          <p:cNvPr id="7" name="Picture 6">
            <a:extLst>
              <a:ext uri="{FF2B5EF4-FFF2-40B4-BE49-F238E27FC236}">
                <a16:creationId xmlns:a16="http://schemas.microsoft.com/office/drawing/2014/main" xmlns="" id="{2FD26A36-49F2-41C2-BE4A-67490D7EC871}"/>
              </a:ext>
            </a:extLst>
          </p:cNvPr>
          <p:cNvPicPr>
            <a:picLocks noChangeAspect="1"/>
          </p:cNvPicPr>
          <p:nvPr/>
        </p:nvPicPr>
        <p:blipFill>
          <a:blip r:embed="rId3"/>
          <a:stretch>
            <a:fillRect/>
          </a:stretch>
        </p:blipFill>
        <p:spPr>
          <a:xfrm>
            <a:off x="5154300" y="1561876"/>
            <a:ext cx="5751661" cy="4313746"/>
          </a:xfrm>
          <a:prstGeom prst="rect">
            <a:avLst/>
          </a:prstGeom>
        </p:spPr>
      </p:pic>
    </p:spTree>
    <p:extLst>
      <p:ext uri="{BB962C8B-B14F-4D97-AF65-F5344CB8AC3E}">
        <p14:creationId xmlns:p14="http://schemas.microsoft.com/office/powerpoint/2010/main" val="25527203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r>
              <a:rPr lang="en-GB" sz="3600" b="1" dirty="0" err="1" smtClean="0">
                <a:ea typeface="Gotham Pro" charset="0"/>
                <a:cs typeface="Gotham Pro" charset="0"/>
              </a:rPr>
              <a:t>Pohdintaa</a:t>
            </a:r>
            <a:endParaRPr lang="it-IT" sz="3600" b="1" dirty="0">
              <a:ea typeface="Gotham Pro" charset="0"/>
              <a:cs typeface="Gotham Pro" charset="0"/>
            </a:endParaRPr>
          </a:p>
        </p:txBody>
      </p:sp>
      <p:sp>
        <p:nvSpPr>
          <p:cNvPr id="4" name="CasellaDiTesto 3"/>
          <p:cNvSpPr txBox="1"/>
          <p:nvPr/>
        </p:nvSpPr>
        <p:spPr>
          <a:xfrm>
            <a:off x="913054" y="2583450"/>
            <a:ext cx="10872788" cy="1631216"/>
          </a:xfrm>
          <a:prstGeom prst="rect">
            <a:avLst/>
          </a:prstGeom>
          <a:noFill/>
        </p:spPr>
        <p:txBody>
          <a:bodyPr wrap="square" rtlCol="0">
            <a:spAutoFit/>
          </a:bodyPr>
          <a:lstStyle/>
          <a:p>
            <a:pPr marL="342900" indent="-342900">
              <a:buFont typeface="Arial" panose="020B0604020202020204" pitchFamily="34" charset="0"/>
              <a:buChar char="•"/>
            </a:pPr>
            <a:r>
              <a:rPr lang="it-IT" sz="2000" dirty="0" smtClean="0">
                <a:ea typeface="Gotham Pro" charset="0"/>
                <a:cs typeface="Gotham Pro" charset="0"/>
              </a:rPr>
              <a:t>Mitä olet oppinut Kaleidoscope-valmennuksen aikana?</a:t>
            </a:r>
          </a:p>
          <a:p>
            <a:pPr marL="342900" indent="-342900">
              <a:buFont typeface="Arial" panose="020B0604020202020204" pitchFamily="34" charset="0"/>
              <a:buChar char="•"/>
            </a:pPr>
            <a:endParaRPr lang="it-IT" sz="2000" dirty="0">
              <a:ea typeface="Gotham Pro" charset="0"/>
              <a:cs typeface="Gotham Pro" charset="0"/>
            </a:endParaRPr>
          </a:p>
          <a:p>
            <a:pPr marL="342900" indent="-342900">
              <a:buFont typeface="Arial" panose="020B0604020202020204" pitchFamily="34" charset="0"/>
              <a:buChar char="•"/>
            </a:pPr>
            <a:r>
              <a:rPr lang="it-IT" sz="2000" dirty="0" smtClean="0">
                <a:ea typeface="Gotham Pro" charset="0"/>
                <a:cs typeface="Gotham Pro" charset="0"/>
              </a:rPr>
              <a:t>Miten voit soveltaa oppimaasi saavuttaaksesi tavoitteesi tulevaisuudessa?</a:t>
            </a:r>
          </a:p>
          <a:p>
            <a:endParaRPr lang="it-IT" sz="2000" dirty="0">
              <a:ea typeface="Gotham Pro" charset="0"/>
              <a:cs typeface="Gotham Pro" charset="0"/>
            </a:endParaRPr>
          </a:p>
          <a:p>
            <a:r>
              <a:rPr lang="it-IT" sz="2000" dirty="0">
                <a:ea typeface="Gotham Pro" charset="0"/>
                <a:cs typeface="Gotham Pro" charset="0"/>
              </a:rPr>
              <a:t>15 </a:t>
            </a:r>
            <a:r>
              <a:rPr lang="it-IT" sz="2000" dirty="0" smtClean="0">
                <a:ea typeface="Gotham Pro" charset="0"/>
                <a:cs typeface="Gotham Pro" charset="0"/>
              </a:rPr>
              <a:t>minuuttia per esitys</a:t>
            </a:r>
            <a:endParaRPr lang="it-IT" dirty="0"/>
          </a:p>
        </p:txBody>
      </p:sp>
      <p:sp>
        <p:nvSpPr>
          <p:cNvPr id="6" name="Slide Number Placeholder 5"/>
          <p:cNvSpPr>
            <a:spLocks noGrp="1"/>
          </p:cNvSpPr>
          <p:nvPr>
            <p:ph type="sldNum" sz="quarter" idx="12"/>
          </p:nvPr>
        </p:nvSpPr>
        <p:spPr/>
        <p:txBody>
          <a:bodyPr/>
          <a:lstStyle/>
          <a:p>
            <a:fld id="{164FE841-7605-7A44-96E0-2201010B0786}" type="slidenum">
              <a:rPr lang="it-IT" smtClean="0"/>
              <a:pPr/>
              <a:t>8</a:t>
            </a:fld>
            <a:endParaRPr lang="it-IT" dirty="0"/>
          </a:p>
        </p:txBody>
      </p:sp>
    </p:spTree>
    <p:extLst>
      <p:ext uri="{BB962C8B-B14F-4D97-AF65-F5344CB8AC3E}">
        <p14:creationId xmlns:p14="http://schemas.microsoft.com/office/powerpoint/2010/main" val="25941167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r>
              <a:rPr lang="en-GB" sz="3600" b="1" dirty="0" err="1" smtClean="0">
                <a:ea typeface="Gotham Pro" charset="0"/>
                <a:cs typeface="Gotham Pro" charset="0"/>
              </a:rPr>
              <a:t>Kiitos</a:t>
            </a:r>
            <a:r>
              <a:rPr lang="en-GB" sz="3600" b="1" dirty="0" smtClean="0">
                <a:ea typeface="Gotham Pro" charset="0"/>
                <a:cs typeface="Gotham Pro" charset="0"/>
              </a:rPr>
              <a:t> </a:t>
            </a:r>
            <a:r>
              <a:rPr lang="en-GB" sz="3600" b="1" dirty="0" err="1" smtClean="0">
                <a:ea typeface="Gotham Pro" charset="0"/>
                <a:cs typeface="Gotham Pro" charset="0"/>
              </a:rPr>
              <a:t>osallistumisestasi</a:t>
            </a:r>
            <a:r>
              <a:rPr lang="en-GB" sz="3600" b="1" dirty="0" smtClean="0">
                <a:ea typeface="Gotham Pro" charset="0"/>
                <a:cs typeface="Gotham Pro" charset="0"/>
              </a:rPr>
              <a:t> </a:t>
            </a:r>
            <a:r>
              <a:rPr lang="en-GB" sz="3600" b="1" dirty="0" err="1" smtClean="0">
                <a:ea typeface="Gotham Pro" charset="0"/>
                <a:cs typeface="Gotham Pro" charset="0"/>
              </a:rPr>
              <a:t>ja</a:t>
            </a:r>
            <a:r>
              <a:rPr lang="en-GB" sz="3600" b="1" dirty="0" smtClean="0">
                <a:ea typeface="Gotham Pro" charset="0"/>
                <a:cs typeface="Gotham Pro" charset="0"/>
              </a:rPr>
              <a:t> </a:t>
            </a:r>
            <a:r>
              <a:rPr lang="en-GB" sz="3600" b="1" dirty="0" err="1" smtClean="0">
                <a:ea typeface="Gotham Pro" charset="0"/>
                <a:cs typeface="Gotham Pro" charset="0"/>
              </a:rPr>
              <a:t>sitoutumisestasi</a:t>
            </a:r>
            <a:r>
              <a:rPr lang="en-GB" sz="3600" b="1" dirty="0" smtClean="0">
                <a:ea typeface="Gotham Pro" charset="0"/>
                <a:cs typeface="Gotham Pro" charset="0"/>
              </a:rPr>
              <a:t>!</a:t>
            </a:r>
            <a:endParaRPr lang="it-IT" sz="3600" b="1" dirty="0">
              <a:ea typeface="Gotham Pro" charset="0"/>
              <a:cs typeface="Gotham Pro" charset="0"/>
            </a:endParaRPr>
          </a:p>
        </p:txBody>
      </p:sp>
      <p:sp>
        <p:nvSpPr>
          <p:cNvPr id="3" name="CasellaDiTesto 2"/>
          <p:cNvSpPr txBox="1"/>
          <p:nvPr/>
        </p:nvSpPr>
        <p:spPr>
          <a:xfrm>
            <a:off x="911224" y="2270293"/>
            <a:ext cx="10870959" cy="461665"/>
          </a:xfrm>
          <a:prstGeom prst="rect">
            <a:avLst/>
          </a:prstGeom>
          <a:noFill/>
        </p:spPr>
        <p:txBody>
          <a:bodyPr wrap="square" rtlCol="0">
            <a:spAutoFit/>
          </a:bodyPr>
          <a:lstStyle/>
          <a:p>
            <a:r>
              <a:rPr lang="it-IT" sz="2400" dirty="0" smtClean="0">
                <a:ea typeface="Gotham Pro" charset="0"/>
                <a:cs typeface="Gotham Pro" charset="0"/>
              </a:rPr>
              <a:t>Pysytään yhteydessä</a:t>
            </a:r>
            <a:endParaRPr lang="it-IT" sz="2400" dirty="0">
              <a:ea typeface="Gotham Pro" charset="0"/>
              <a:cs typeface="Gotham Pro" charset="0"/>
            </a:endParaRPr>
          </a:p>
        </p:txBody>
      </p:sp>
      <p:sp>
        <p:nvSpPr>
          <p:cNvPr id="4" name="CasellaDiTesto 3"/>
          <p:cNvSpPr txBox="1"/>
          <p:nvPr/>
        </p:nvSpPr>
        <p:spPr>
          <a:xfrm>
            <a:off x="931301" y="3107587"/>
            <a:ext cx="10872788" cy="677108"/>
          </a:xfrm>
          <a:prstGeom prst="rect">
            <a:avLst/>
          </a:prstGeom>
          <a:noFill/>
        </p:spPr>
        <p:txBody>
          <a:bodyPr wrap="square" rtlCol="0">
            <a:spAutoFit/>
          </a:bodyPr>
          <a:lstStyle/>
          <a:p>
            <a:r>
              <a:rPr lang="it-IT" sz="2000" dirty="0" smtClean="0">
                <a:solidFill>
                  <a:srgbClr val="FF0000"/>
                </a:solidFill>
                <a:ea typeface="Gotham Pro" charset="0"/>
                <a:cs typeface="Gotham Pro" charset="0"/>
              </a:rPr>
              <a:t>[Lisää tähän yhteystietosi</a:t>
            </a:r>
            <a:endParaRPr lang="it-IT" sz="2000" dirty="0">
              <a:solidFill>
                <a:srgbClr val="FF0000"/>
              </a:solidFill>
              <a:ea typeface="Gotham Pro" charset="0"/>
              <a:cs typeface="Gotham Pro" charset="0"/>
            </a:endParaRPr>
          </a:p>
          <a:p>
            <a:endParaRPr lang="it-IT" dirty="0"/>
          </a:p>
        </p:txBody>
      </p:sp>
      <p:sp>
        <p:nvSpPr>
          <p:cNvPr id="6" name="Slide Number Placeholder 5"/>
          <p:cNvSpPr>
            <a:spLocks noGrp="1"/>
          </p:cNvSpPr>
          <p:nvPr>
            <p:ph type="sldNum" sz="quarter" idx="12"/>
          </p:nvPr>
        </p:nvSpPr>
        <p:spPr/>
        <p:txBody>
          <a:bodyPr/>
          <a:lstStyle/>
          <a:p>
            <a:fld id="{164FE841-7605-7A44-96E0-2201010B0786}" type="slidenum">
              <a:rPr lang="it-IT" smtClean="0"/>
              <a:pPr/>
              <a:t>9</a:t>
            </a:fld>
            <a:endParaRPr lang="it-IT" dirty="0"/>
          </a:p>
        </p:txBody>
      </p:sp>
      <p:sp>
        <p:nvSpPr>
          <p:cNvPr id="7" name="CasellaDiTesto 8"/>
          <p:cNvSpPr txBox="1"/>
          <p:nvPr/>
        </p:nvSpPr>
        <p:spPr>
          <a:xfrm>
            <a:off x="3395661" y="4845616"/>
            <a:ext cx="5400675" cy="430887"/>
          </a:xfrm>
          <a:prstGeom prst="rect">
            <a:avLst/>
          </a:prstGeom>
          <a:noFill/>
        </p:spPr>
        <p:txBody>
          <a:bodyPr wrap="square" rtlCol="0">
            <a:spAutoFit/>
          </a:bodyPr>
          <a:lstStyle/>
          <a:p>
            <a:pPr algn="ctr"/>
            <a:r>
              <a:rPr lang="it-IT" sz="2200" b="1" dirty="0">
                <a:solidFill>
                  <a:schemeClr val="tx2"/>
                </a:solidFill>
              </a:rPr>
              <a:t>www.kaleidoscopeproject.eu</a:t>
            </a:r>
          </a:p>
        </p:txBody>
      </p:sp>
      <p:pic>
        <p:nvPicPr>
          <p:cNvPr id="8" name="Immagine 4"/>
          <p:cNvPicPr>
            <a:picLocks noChangeAspect="1"/>
          </p:cNvPicPr>
          <p:nvPr/>
        </p:nvPicPr>
        <p:blipFill>
          <a:blip r:embed="rId3"/>
          <a:stretch>
            <a:fillRect/>
          </a:stretch>
        </p:blipFill>
        <p:spPr>
          <a:xfrm>
            <a:off x="4632488" y="5513720"/>
            <a:ext cx="254283" cy="254283"/>
          </a:xfrm>
          <a:prstGeom prst="rect">
            <a:avLst/>
          </a:prstGeom>
        </p:spPr>
      </p:pic>
      <p:sp>
        <p:nvSpPr>
          <p:cNvPr id="9" name="CasellaDiTesto 8"/>
          <p:cNvSpPr txBox="1"/>
          <p:nvPr/>
        </p:nvSpPr>
        <p:spPr>
          <a:xfrm>
            <a:off x="4911243" y="5471584"/>
            <a:ext cx="2845379" cy="338554"/>
          </a:xfrm>
          <a:prstGeom prst="rect">
            <a:avLst/>
          </a:prstGeom>
          <a:noFill/>
        </p:spPr>
        <p:txBody>
          <a:bodyPr wrap="square" rtlCol="0">
            <a:spAutoFit/>
          </a:bodyPr>
          <a:lstStyle/>
          <a:p>
            <a:pPr algn="ctr"/>
            <a:r>
              <a:rPr lang="it-IT" sz="1600" dirty="0" err="1"/>
              <a:t>facebook.com</a:t>
            </a:r>
            <a:r>
              <a:rPr lang="it-IT" sz="1600" dirty="0"/>
              <a:t>/</a:t>
            </a:r>
            <a:r>
              <a:rPr lang="it-IT" sz="1600" dirty="0" err="1"/>
              <a:t>KaleidoscopeEU</a:t>
            </a:r>
            <a:r>
              <a:rPr lang="it-IT" sz="1600" dirty="0"/>
              <a:t>/</a:t>
            </a:r>
          </a:p>
        </p:txBody>
      </p:sp>
    </p:spTree>
    <p:extLst>
      <p:ext uri="{BB962C8B-B14F-4D97-AF65-F5344CB8AC3E}">
        <p14:creationId xmlns:p14="http://schemas.microsoft.com/office/powerpoint/2010/main" val="1014747074"/>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782</TotalTime>
  <Words>308</Words>
  <Application>Microsoft Office PowerPoint</Application>
  <PresentationFormat>Widescreen</PresentationFormat>
  <Paragraphs>59</Paragraphs>
  <Slides>10</Slides>
  <Notes>9</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10</vt:i4>
      </vt:variant>
    </vt:vector>
  </HeadingPairs>
  <TitlesOfParts>
    <vt:vector size="18" baseType="lpstr">
      <vt:lpstr>Arial</vt:lpstr>
      <vt:lpstr>Calibri</vt:lpstr>
      <vt:lpstr>Calibri Light</vt:lpstr>
      <vt:lpstr>Gotham Pro</vt:lpstr>
      <vt:lpstr>Gotham Pro Black</vt:lpstr>
      <vt:lpstr>Gotham Pro Light</vt:lpstr>
      <vt:lpstr>Tema di Office</vt:lpstr>
      <vt:lpstr>1_Tema di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di PowerPoint</dc:title>
  <dc:creator>Utente di Microsoft Office</dc:creator>
  <cp:lastModifiedBy>Oraviita, Tanja</cp:lastModifiedBy>
  <cp:revision>75</cp:revision>
  <dcterms:created xsi:type="dcterms:W3CDTF">2017-09-19T10:16:06Z</dcterms:created>
  <dcterms:modified xsi:type="dcterms:W3CDTF">2019-08-29T16:16:46Z</dcterms:modified>
</cp:coreProperties>
</file>