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</p:sldMasterIdLst>
  <p:notesMasterIdLst>
    <p:notesMasterId r:id="rId26"/>
  </p:notesMasterIdLst>
  <p:sldIdLst>
    <p:sldId id="270" r:id="rId3"/>
    <p:sldId id="257" r:id="rId4"/>
    <p:sldId id="288" r:id="rId5"/>
    <p:sldId id="289" r:id="rId6"/>
    <p:sldId id="287" r:id="rId7"/>
    <p:sldId id="275" r:id="rId8"/>
    <p:sldId id="272" r:id="rId9"/>
    <p:sldId id="271" r:id="rId10"/>
    <p:sldId id="274" r:id="rId11"/>
    <p:sldId id="276" r:id="rId12"/>
    <p:sldId id="258" r:id="rId13"/>
    <p:sldId id="277" r:id="rId14"/>
    <p:sldId id="26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307" r:id="rId23"/>
    <p:sldId id="306" r:id="rId24"/>
    <p:sldId id="263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423" userDrawn="1">
          <p15:clr>
            <a:srgbClr val="A4A3A4"/>
          </p15:clr>
        </p15:guide>
        <p15:guide id="2" orient="horz" pos="4269" userDrawn="1">
          <p15:clr>
            <a:srgbClr val="A4A3A4"/>
          </p15:clr>
        </p15:guide>
        <p15:guide id="3" pos="3817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orient="horz" pos="1548" userDrawn="1">
          <p15:clr>
            <a:srgbClr val="A4A3A4"/>
          </p15:clr>
        </p15:guide>
        <p15:guide id="6" pos="574" userDrawn="1">
          <p15:clr>
            <a:srgbClr val="A4A3A4"/>
          </p15:clr>
        </p15:guide>
        <p15:guide id="7" orient="horz" pos="1298" userDrawn="1">
          <p15:clr>
            <a:srgbClr val="A4A3A4"/>
          </p15:clr>
        </p15:guide>
        <p15:guide id="8" orient="horz" pos="1865" userDrawn="1">
          <p15:clr>
            <a:srgbClr val="A4A3A4"/>
          </p15:clr>
        </p15:guide>
        <p15:guide id="9" orient="horz" pos="3770" userDrawn="1">
          <p15:clr>
            <a:srgbClr val="A4A3A4"/>
          </p15:clr>
        </p15:guide>
        <p15:guide id="10" orient="horz" pos="4156" userDrawn="1">
          <p15:clr>
            <a:srgbClr val="A4A3A4"/>
          </p15:clr>
        </p15:guide>
        <p15:guide id="11" orient="horz" pos="3929" userDrawn="1">
          <p15:clr>
            <a:srgbClr val="A4A3A4"/>
          </p15:clr>
        </p15:guide>
        <p15:guide id="12" pos="234" userDrawn="1">
          <p15:clr>
            <a:srgbClr val="A4A3A4"/>
          </p15:clr>
        </p15:guide>
        <p15:guide id="13" pos="2479" userDrawn="1">
          <p15:clr>
            <a:srgbClr val="A4A3A4"/>
          </p15:clr>
        </p15:guide>
        <p15:guide id="14" pos="5201" userDrawn="1">
          <p15:clr>
            <a:srgbClr val="A4A3A4"/>
          </p15:clr>
        </p15:guide>
        <p15:guide id="15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8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81"/>
    <p:restoredTop sz="96256"/>
  </p:normalViewPr>
  <p:slideViewPr>
    <p:cSldViewPr snapToGrid="0" snapToObjects="1">
      <p:cViewPr>
        <p:scale>
          <a:sx n="80" d="100"/>
          <a:sy n="80" d="100"/>
        </p:scale>
        <p:origin x="-234" y="-600"/>
      </p:cViewPr>
      <p:guideLst>
        <p:guide pos="7423"/>
        <p:guide orient="horz" pos="4269"/>
        <p:guide pos="3817"/>
        <p:guide orient="horz" pos="550"/>
        <p:guide orient="horz" pos="1548"/>
        <p:guide pos="574"/>
        <p:guide orient="horz" pos="1298"/>
        <p:guide orient="horz" pos="1865"/>
        <p:guide orient="horz" pos="3770"/>
        <p:guide orient="horz" pos="4156"/>
        <p:guide orient="horz" pos="3929"/>
        <p:guide pos="234"/>
        <p:guide pos="2479"/>
        <p:guide pos="5201"/>
        <p:guide orient="horz" pos="39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3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259456-90B1-47BC-A076-18B560FDAC6F}" type="doc">
      <dgm:prSet loTypeId="urn:microsoft.com/office/officeart/2005/8/layout/hList7#2" loCatId="picture" qsTypeId="urn:microsoft.com/office/officeart/2005/8/quickstyle/3d7" qsCatId="3D" csTypeId="urn:microsoft.com/office/officeart/2005/8/colors/accent1_4" csCatId="accent1" phldr="1"/>
      <dgm:spPr/>
      <dgm:t>
        <a:bodyPr/>
        <a:lstStyle/>
        <a:p>
          <a:endParaRPr lang="it-IT"/>
        </a:p>
      </dgm:t>
    </dgm:pt>
    <dgm:pt modelId="{53A8C82E-8272-41EF-A740-28EBF5A1F6C3}">
      <dgm:prSet phldrT="[Testo]"/>
      <dgm:spPr>
        <a:xfrm>
          <a:off x="0" y="0"/>
          <a:ext cx="2358313" cy="4407090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r>
            <a:rPr lang="it-IT" b="0" i="0">
              <a:solidFill>
                <a:srgbClr val="000000"/>
              </a:solidFill>
              <a:latin typeface="Gill Sans"/>
              <a:ea typeface="+mn-ea"/>
              <a:cs typeface="+mn-cs"/>
            </a:rPr>
            <a:t>risolvere problemi</a:t>
          </a:r>
        </a:p>
      </dgm:t>
    </dgm:pt>
    <dgm:pt modelId="{D174F1F8-DD56-49A2-B9D9-8E7068733C26}" type="parTrans" cxnId="{E48D1695-2EA7-40B4-8837-13F5E88940FF}">
      <dgm:prSet/>
      <dgm:spPr/>
      <dgm:t>
        <a:bodyPr/>
        <a:lstStyle/>
        <a:p>
          <a:endParaRPr lang="it-IT"/>
        </a:p>
      </dgm:t>
    </dgm:pt>
    <dgm:pt modelId="{C5EA05E4-700C-465E-AD2F-3B28E2E9043C}" type="sibTrans" cxnId="{E48D1695-2EA7-40B4-8837-13F5E88940FF}">
      <dgm:prSet/>
      <dgm:spPr/>
      <dgm:t>
        <a:bodyPr/>
        <a:lstStyle/>
        <a:p>
          <a:endParaRPr lang="it-IT"/>
        </a:p>
      </dgm:t>
    </dgm:pt>
    <dgm:pt modelId="{06F2DB56-2F5D-43C9-97D5-FE4774EFCAF3}">
      <dgm:prSet phldrT="[Testo]"/>
      <dgm:spPr>
        <a:xfrm>
          <a:off x="4858125" y="0"/>
          <a:ext cx="2358313" cy="4407090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162595"/>
            <a:satOff val="48997"/>
            <a:lumOff val="2639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r>
            <a:rPr lang="it-IT" b="0" i="0">
              <a:solidFill>
                <a:srgbClr val="000000"/>
              </a:solidFill>
              <a:latin typeface="Gill Sans"/>
              <a:ea typeface="+mn-ea"/>
              <a:cs typeface="+mn-cs"/>
            </a:rPr>
            <a:t>migliorare le capacità decisionali</a:t>
          </a:r>
        </a:p>
      </dgm:t>
    </dgm:pt>
    <dgm:pt modelId="{506ADBA0-05E0-43D1-9266-5726CCC78A24}" type="parTrans" cxnId="{1BF488D7-F435-4078-AAC6-719138238EAE}">
      <dgm:prSet/>
      <dgm:spPr/>
      <dgm:t>
        <a:bodyPr/>
        <a:lstStyle/>
        <a:p>
          <a:endParaRPr lang="it-IT"/>
        </a:p>
      </dgm:t>
    </dgm:pt>
    <dgm:pt modelId="{E5DB8D26-4267-43EC-8A19-644349D893AF}" type="sibTrans" cxnId="{1BF488D7-F435-4078-AAC6-719138238EAE}">
      <dgm:prSet/>
      <dgm:spPr/>
      <dgm:t>
        <a:bodyPr/>
        <a:lstStyle/>
        <a:p>
          <a:endParaRPr lang="it-IT"/>
        </a:p>
      </dgm:t>
    </dgm:pt>
    <dgm:pt modelId="{17F99DF0-76D2-4680-A9AF-FCF647AD93FD}">
      <dgm:prSet phldrT="[Testo]"/>
      <dgm:spPr>
        <a:xfrm>
          <a:off x="7287188" y="0"/>
          <a:ext cx="2358313" cy="4407090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162595"/>
            <a:satOff val="48997"/>
            <a:lumOff val="2639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r>
            <a:rPr lang="it-IT" b="0" i="0">
              <a:solidFill>
                <a:srgbClr val="000000"/>
              </a:solidFill>
              <a:latin typeface="Gill Sans"/>
              <a:ea typeface="+mn-ea"/>
              <a:cs typeface="+mn-cs"/>
            </a:rPr>
            <a:t>vedere le cose da diverse prospettive</a:t>
          </a:r>
        </a:p>
      </dgm:t>
    </dgm:pt>
    <dgm:pt modelId="{34BF7F59-57CB-4DC1-88C4-72249BC1357A}" type="parTrans" cxnId="{A614F025-2DDE-4721-9088-22D942B65DAC}">
      <dgm:prSet/>
      <dgm:spPr/>
      <dgm:t>
        <a:bodyPr/>
        <a:lstStyle/>
        <a:p>
          <a:endParaRPr lang="it-IT"/>
        </a:p>
      </dgm:t>
    </dgm:pt>
    <dgm:pt modelId="{9210A5F2-8AFE-4F43-9AE7-19542B763CB8}" type="sibTrans" cxnId="{A614F025-2DDE-4721-9088-22D942B65DAC}">
      <dgm:prSet/>
      <dgm:spPr/>
      <dgm:t>
        <a:bodyPr/>
        <a:lstStyle/>
        <a:p>
          <a:endParaRPr lang="it-IT"/>
        </a:p>
      </dgm:t>
    </dgm:pt>
    <dgm:pt modelId="{EA84B124-D325-486C-9B47-BB5AC14D3E2E}">
      <dgm:prSet phldrT="[Testo]"/>
      <dgm:spPr>
        <a:xfrm>
          <a:off x="9716250" y="0"/>
          <a:ext cx="2358313" cy="4407090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81297"/>
            <a:satOff val="24498"/>
            <a:lumOff val="13197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r>
            <a:rPr lang="it-IT" b="0" i="0">
              <a:solidFill>
                <a:srgbClr val="000000"/>
              </a:solidFill>
              <a:latin typeface="Gill Sans"/>
              <a:ea typeface="+mn-ea"/>
              <a:cs typeface="+mn-cs"/>
            </a:rPr>
            <a:t>pensare fuori dagli schemi</a:t>
          </a:r>
        </a:p>
      </dgm:t>
    </dgm:pt>
    <dgm:pt modelId="{34E18434-211F-414C-90E0-8F392DBECAC7}" type="parTrans" cxnId="{2C9D1BD6-D1D6-4EE9-AF2B-93882F5885BB}">
      <dgm:prSet/>
      <dgm:spPr/>
      <dgm:t>
        <a:bodyPr/>
        <a:lstStyle/>
        <a:p>
          <a:endParaRPr lang="it-IT"/>
        </a:p>
      </dgm:t>
    </dgm:pt>
    <dgm:pt modelId="{CAF689B0-420F-4413-9592-B4AF97A6770C}" type="sibTrans" cxnId="{2C9D1BD6-D1D6-4EE9-AF2B-93882F5885BB}">
      <dgm:prSet/>
      <dgm:spPr/>
      <dgm:t>
        <a:bodyPr/>
        <a:lstStyle/>
        <a:p>
          <a:endParaRPr lang="it-IT"/>
        </a:p>
      </dgm:t>
    </dgm:pt>
    <dgm:pt modelId="{2D197DA8-8B8C-44F6-89A6-52CF81619411}">
      <dgm:prSet phldrT="[Testo]"/>
      <dgm:spPr>
        <a:xfrm>
          <a:off x="2429062" y="0"/>
          <a:ext cx="2358313" cy="4407090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81297"/>
            <a:satOff val="24498"/>
            <a:lumOff val="13197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r>
            <a:rPr lang="it-IT" b="0" i="0">
              <a:solidFill>
                <a:srgbClr val="000000"/>
              </a:solidFill>
              <a:latin typeface="Gill Sans"/>
              <a:ea typeface="+mn-ea"/>
              <a:cs typeface="+mn-cs"/>
            </a:rPr>
            <a:t>trovare soluzioni innovative</a:t>
          </a:r>
        </a:p>
      </dgm:t>
    </dgm:pt>
    <dgm:pt modelId="{4DB1ACA3-5316-41A2-AB5F-0A719BFF7C57}" type="sibTrans" cxnId="{3769698E-6AD9-40D6-825D-E7B30029755D}">
      <dgm:prSet/>
      <dgm:spPr/>
      <dgm:t>
        <a:bodyPr/>
        <a:lstStyle/>
        <a:p>
          <a:endParaRPr lang="it-IT"/>
        </a:p>
      </dgm:t>
    </dgm:pt>
    <dgm:pt modelId="{771ECD8A-7D24-4D96-8F12-0AF0713B278A}" type="parTrans" cxnId="{3769698E-6AD9-40D6-825D-E7B30029755D}">
      <dgm:prSet/>
      <dgm:spPr/>
      <dgm:t>
        <a:bodyPr/>
        <a:lstStyle/>
        <a:p>
          <a:endParaRPr lang="it-IT"/>
        </a:p>
      </dgm:t>
    </dgm:pt>
    <dgm:pt modelId="{4CED924E-3C14-476F-B8B8-CAAC798DF4C9}" type="pres">
      <dgm:prSet presAssocID="{FE259456-90B1-47BC-A076-18B560FDAC6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C83EBFA-7AD2-4D2A-B602-185DEF7316C1}" type="pres">
      <dgm:prSet presAssocID="{FE259456-90B1-47BC-A076-18B560FDAC6F}" presName="fgShape" presStyleLbl="fgShp" presStyleIdx="0" presStyleCnt="1"/>
      <dgm:spPr>
        <a:xfrm>
          <a:off x="482982" y="3525672"/>
          <a:ext cx="11108598" cy="661063"/>
        </a:xfrm>
        <a:prstGeom prst="leftRightArrow">
          <a:avLst/>
        </a:prstGeom>
        <a:solidFill>
          <a:srgbClr val="8DC5FF">
            <a:tint val="55000"/>
            <a:hueOff val="0"/>
            <a:satOff val="0"/>
            <a:lumOff val="0"/>
            <a:alphaOff val="0"/>
          </a:srgb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gm:spPr>
    </dgm:pt>
    <dgm:pt modelId="{1AECB8FD-C24D-405B-B0F9-01CA1E5B859F}" type="pres">
      <dgm:prSet presAssocID="{FE259456-90B1-47BC-A076-18B560FDAC6F}" presName="linComp" presStyleCnt="0"/>
      <dgm:spPr/>
    </dgm:pt>
    <dgm:pt modelId="{261C5F00-489E-4304-B32A-DF18799FBDE7}" type="pres">
      <dgm:prSet presAssocID="{53A8C82E-8272-41EF-A740-28EBF5A1F6C3}" presName="compNode" presStyleCnt="0"/>
      <dgm:spPr/>
    </dgm:pt>
    <dgm:pt modelId="{3B10EC51-BCEF-4B52-BD33-B894322F321B}" type="pres">
      <dgm:prSet presAssocID="{53A8C82E-8272-41EF-A740-28EBF5A1F6C3}" presName="bkgdShape" presStyleLbl="node1" presStyleIdx="0" presStyleCnt="5"/>
      <dgm:spPr/>
      <dgm:t>
        <a:bodyPr/>
        <a:lstStyle/>
        <a:p>
          <a:endParaRPr lang="it-IT"/>
        </a:p>
      </dgm:t>
    </dgm:pt>
    <dgm:pt modelId="{26C61586-4F10-4546-9D9C-E309BDDBF3FF}" type="pres">
      <dgm:prSet presAssocID="{53A8C82E-8272-41EF-A740-28EBF5A1F6C3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C5E1CB-0E9D-4E56-9FA6-0F0F79751277}" type="pres">
      <dgm:prSet presAssocID="{53A8C82E-8272-41EF-A740-28EBF5A1F6C3}" presName="invisiNode" presStyleLbl="node1" presStyleIdx="0" presStyleCnt="5"/>
      <dgm:spPr/>
    </dgm:pt>
    <dgm:pt modelId="{98E4DD41-730D-490B-8E5F-0E58449BE78A}" type="pres">
      <dgm:prSet presAssocID="{53A8C82E-8272-41EF-A740-28EBF5A1F6C3}" presName="imagNode" presStyleLbl="fgImgPlace1" presStyleIdx="0" presStyleCnt="5"/>
      <dgm:spPr>
        <a:xfrm>
          <a:off x="445376" y="264425"/>
          <a:ext cx="1467560" cy="14675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gm:spPr>
    </dgm:pt>
    <dgm:pt modelId="{5B182EC3-2837-4A16-ACD3-4F7A7907653A}" type="pres">
      <dgm:prSet presAssocID="{C5EA05E4-700C-465E-AD2F-3B28E2E9043C}" presName="sibTrans" presStyleLbl="sibTrans2D1" presStyleIdx="0" presStyleCnt="0"/>
      <dgm:spPr/>
      <dgm:t>
        <a:bodyPr/>
        <a:lstStyle/>
        <a:p>
          <a:endParaRPr lang="it-IT"/>
        </a:p>
      </dgm:t>
    </dgm:pt>
    <dgm:pt modelId="{548D5217-3644-4CF1-8A2B-5729AC660E9E}" type="pres">
      <dgm:prSet presAssocID="{2D197DA8-8B8C-44F6-89A6-52CF81619411}" presName="compNode" presStyleCnt="0"/>
      <dgm:spPr/>
    </dgm:pt>
    <dgm:pt modelId="{471B9FD1-C955-47CF-AAFA-7823EF12D64E}" type="pres">
      <dgm:prSet presAssocID="{2D197DA8-8B8C-44F6-89A6-52CF81619411}" presName="bkgdShape" presStyleLbl="node1" presStyleIdx="1" presStyleCnt="5"/>
      <dgm:spPr/>
      <dgm:t>
        <a:bodyPr/>
        <a:lstStyle/>
        <a:p>
          <a:endParaRPr lang="it-IT"/>
        </a:p>
      </dgm:t>
    </dgm:pt>
    <dgm:pt modelId="{00CA1D7B-6BC9-4789-A0C9-D21CF7F63664}" type="pres">
      <dgm:prSet presAssocID="{2D197DA8-8B8C-44F6-89A6-52CF8161941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36D1712-D53B-463A-AA3D-9D1EA31E5DB9}" type="pres">
      <dgm:prSet presAssocID="{2D197DA8-8B8C-44F6-89A6-52CF81619411}" presName="invisiNode" presStyleLbl="node1" presStyleIdx="1" presStyleCnt="5"/>
      <dgm:spPr/>
    </dgm:pt>
    <dgm:pt modelId="{4F437FD1-F0C4-4978-A6A3-DC205B254FA8}" type="pres">
      <dgm:prSet presAssocID="{2D197DA8-8B8C-44F6-89A6-52CF81619411}" presName="imagNode" presStyleLbl="fgImgPlace1" presStyleIdx="1" presStyleCnt="5"/>
      <dgm:spPr>
        <a:xfrm>
          <a:off x="2874438" y="264425"/>
          <a:ext cx="1467560" cy="14675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gm:spPr>
    </dgm:pt>
    <dgm:pt modelId="{45D39A59-A5D4-4E4C-8E7B-5A2DA53F7005}" type="pres">
      <dgm:prSet presAssocID="{4DB1ACA3-5316-41A2-AB5F-0A719BFF7C57}" presName="sibTrans" presStyleLbl="sibTrans2D1" presStyleIdx="0" presStyleCnt="0"/>
      <dgm:spPr/>
      <dgm:t>
        <a:bodyPr/>
        <a:lstStyle/>
        <a:p>
          <a:endParaRPr lang="it-IT"/>
        </a:p>
      </dgm:t>
    </dgm:pt>
    <dgm:pt modelId="{492644EB-98B1-410D-80F1-C5F57CE040F8}" type="pres">
      <dgm:prSet presAssocID="{06F2DB56-2F5D-43C9-97D5-FE4774EFCAF3}" presName="compNode" presStyleCnt="0"/>
      <dgm:spPr/>
    </dgm:pt>
    <dgm:pt modelId="{50F208BE-733D-44AE-A079-19A35400640C}" type="pres">
      <dgm:prSet presAssocID="{06F2DB56-2F5D-43C9-97D5-FE4774EFCAF3}" presName="bkgdShape" presStyleLbl="node1" presStyleIdx="2" presStyleCnt="5"/>
      <dgm:spPr/>
      <dgm:t>
        <a:bodyPr/>
        <a:lstStyle/>
        <a:p>
          <a:endParaRPr lang="it-IT"/>
        </a:p>
      </dgm:t>
    </dgm:pt>
    <dgm:pt modelId="{EE37194A-3743-415B-AEE8-B40C42871C19}" type="pres">
      <dgm:prSet presAssocID="{06F2DB56-2F5D-43C9-97D5-FE4774EFCAF3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C8A512-5AB2-4212-A112-FFB57C4FE859}" type="pres">
      <dgm:prSet presAssocID="{06F2DB56-2F5D-43C9-97D5-FE4774EFCAF3}" presName="invisiNode" presStyleLbl="node1" presStyleIdx="2" presStyleCnt="5"/>
      <dgm:spPr/>
    </dgm:pt>
    <dgm:pt modelId="{1E8C938C-B808-4BA3-9412-99FD253974D9}" type="pres">
      <dgm:prSet presAssocID="{06F2DB56-2F5D-43C9-97D5-FE4774EFCAF3}" presName="imagNode" presStyleLbl="fgImgPlace1" presStyleIdx="2" presStyleCnt="5"/>
      <dgm:spPr>
        <a:xfrm>
          <a:off x="5303501" y="264425"/>
          <a:ext cx="1467560" cy="146756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gm:spPr>
    </dgm:pt>
    <dgm:pt modelId="{2E1353A0-3C0A-4A61-BF10-CB9A25777CF4}" type="pres">
      <dgm:prSet presAssocID="{E5DB8D26-4267-43EC-8A19-644349D893AF}" presName="sibTrans" presStyleLbl="sibTrans2D1" presStyleIdx="0" presStyleCnt="0"/>
      <dgm:spPr/>
      <dgm:t>
        <a:bodyPr/>
        <a:lstStyle/>
        <a:p>
          <a:endParaRPr lang="it-IT"/>
        </a:p>
      </dgm:t>
    </dgm:pt>
    <dgm:pt modelId="{30AAD39E-7210-46EA-8596-7889176BF1DC}" type="pres">
      <dgm:prSet presAssocID="{17F99DF0-76D2-4680-A9AF-FCF647AD93FD}" presName="compNode" presStyleCnt="0"/>
      <dgm:spPr/>
    </dgm:pt>
    <dgm:pt modelId="{206B9187-6135-4E26-87C6-180CD22669F0}" type="pres">
      <dgm:prSet presAssocID="{17F99DF0-76D2-4680-A9AF-FCF647AD93FD}" presName="bkgdShape" presStyleLbl="node1" presStyleIdx="3" presStyleCnt="5"/>
      <dgm:spPr/>
      <dgm:t>
        <a:bodyPr/>
        <a:lstStyle/>
        <a:p>
          <a:endParaRPr lang="it-IT"/>
        </a:p>
      </dgm:t>
    </dgm:pt>
    <dgm:pt modelId="{CC7987F6-AE5A-4026-AC18-34B564792EDC}" type="pres">
      <dgm:prSet presAssocID="{17F99DF0-76D2-4680-A9AF-FCF647AD93FD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921DF4A-74F4-4AD8-B209-10E02DB637DC}" type="pres">
      <dgm:prSet presAssocID="{17F99DF0-76D2-4680-A9AF-FCF647AD93FD}" presName="invisiNode" presStyleLbl="node1" presStyleIdx="3" presStyleCnt="5"/>
      <dgm:spPr/>
    </dgm:pt>
    <dgm:pt modelId="{BC7788AF-9B80-4F36-B0F4-ED52E7359209}" type="pres">
      <dgm:prSet presAssocID="{17F99DF0-76D2-4680-A9AF-FCF647AD93FD}" presName="imagNode" presStyleLbl="fgImgPlace1" presStyleIdx="3" presStyleCnt="5"/>
      <dgm:spPr>
        <a:xfrm>
          <a:off x="7732564" y="264425"/>
          <a:ext cx="1467560" cy="1467560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gm:spPr>
    </dgm:pt>
    <dgm:pt modelId="{8D682D0D-6299-474D-A86C-3D273878F1E6}" type="pres">
      <dgm:prSet presAssocID="{9210A5F2-8AFE-4F43-9AE7-19542B763CB8}" presName="sibTrans" presStyleLbl="sibTrans2D1" presStyleIdx="0" presStyleCnt="0"/>
      <dgm:spPr/>
      <dgm:t>
        <a:bodyPr/>
        <a:lstStyle/>
        <a:p>
          <a:endParaRPr lang="it-IT"/>
        </a:p>
      </dgm:t>
    </dgm:pt>
    <dgm:pt modelId="{CB2FFDA7-7799-49E2-8273-449A11E162AE}" type="pres">
      <dgm:prSet presAssocID="{EA84B124-D325-486C-9B47-BB5AC14D3E2E}" presName="compNode" presStyleCnt="0"/>
      <dgm:spPr/>
    </dgm:pt>
    <dgm:pt modelId="{DB9906E9-08B4-4F31-945F-49320C649ED6}" type="pres">
      <dgm:prSet presAssocID="{EA84B124-D325-486C-9B47-BB5AC14D3E2E}" presName="bkgdShape" presStyleLbl="node1" presStyleIdx="4" presStyleCnt="5"/>
      <dgm:spPr/>
      <dgm:t>
        <a:bodyPr/>
        <a:lstStyle/>
        <a:p>
          <a:endParaRPr lang="it-IT"/>
        </a:p>
      </dgm:t>
    </dgm:pt>
    <dgm:pt modelId="{518FAFB8-046F-42AB-9D5E-897C811D5668}" type="pres">
      <dgm:prSet presAssocID="{EA84B124-D325-486C-9B47-BB5AC14D3E2E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00E25DE-A744-43F9-99A9-83423693F65E}" type="pres">
      <dgm:prSet presAssocID="{EA84B124-D325-486C-9B47-BB5AC14D3E2E}" presName="invisiNode" presStyleLbl="node1" presStyleIdx="4" presStyleCnt="5"/>
      <dgm:spPr/>
    </dgm:pt>
    <dgm:pt modelId="{E16F4615-2DE3-41BE-BC93-6DA8584BB941}" type="pres">
      <dgm:prSet presAssocID="{EA84B124-D325-486C-9B47-BB5AC14D3E2E}" presName="imagNode" presStyleLbl="fgImgPlace1" presStyleIdx="4" presStyleCnt="5"/>
      <dgm:spPr>
        <a:xfrm>
          <a:off x="10161626" y="264425"/>
          <a:ext cx="1467560" cy="1467560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gm:spPr>
    </dgm:pt>
  </dgm:ptLst>
  <dgm:cxnLst>
    <dgm:cxn modelId="{7B05F899-0964-45FC-B197-508F2635AFF7}" type="presOf" srcId="{2D197DA8-8B8C-44F6-89A6-52CF81619411}" destId="{00CA1D7B-6BC9-4789-A0C9-D21CF7F63664}" srcOrd="1" destOrd="0" presId="urn:microsoft.com/office/officeart/2005/8/layout/hList7#2"/>
    <dgm:cxn modelId="{0DE3DBE3-5281-49B1-BBA6-2F7E3397DA1F}" type="presOf" srcId="{EA84B124-D325-486C-9B47-BB5AC14D3E2E}" destId="{518FAFB8-046F-42AB-9D5E-897C811D5668}" srcOrd="1" destOrd="0" presId="urn:microsoft.com/office/officeart/2005/8/layout/hList7#2"/>
    <dgm:cxn modelId="{200DD684-AD3F-4B02-8C53-DBC083F53BE5}" type="presOf" srcId="{2D197DA8-8B8C-44F6-89A6-52CF81619411}" destId="{471B9FD1-C955-47CF-AAFA-7823EF12D64E}" srcOrd="0" destOrd="0" presId="urn:microsoft.com/office/officeart/2005/8/layout/hList7#2"/>
    <dgm:cxn modelId="{605B6393-237A-48BD-A974-050E30302129}" type="presOf" srcId="{E5DB8D26-4267-43EC-8A19-644349D893AF}" destId="{2E1353A0-3C0A-4A61-BF10-CB9A25777CF4}" srcOrd="0" destOrd="0" presId="urn:microsoft.com/office/officeart/2005/8/layout/hList7#2"/>
    <dgm:cxn modelId="{3211B8EC-7C76-4F7A-A5EC-552722FFBCB0}" type="presOf" srcId="{4DB1ACA3-5316-41A2-AB5F-0A719BFF7C57}" destId="{45D39A59-A5D4-4E4C-8E7B-5A2DA53F7005}" srcOrd="0" destOrd="0" presId="urn:microsoft.com/office/officeart/2005/8/layout/hList7#2"/>
    <dgm:cxn modelId="{A614F025-2DDE-4721-9088-22D942B65DAC}" srcId="{FE259456-90B1-47BC-A076-18B560FDAC6F}" destId="{17F99DF0-76D2-4680-A9AF-FCF647AD93FD}" srcOrd="3" destOrd="0" parTransId="{34BF7F59-57CB-4DC1-88C4-72249BC1357A}" sibTransId="{9210A5F2-8AFE-4F43-9AE7-19542B763CB8}"/>
    <dgm:cxn modelId="{12A3B057-D887-40E0-9C83-8378B6F7D112}" type="presOf" srcId="{53A8C82E-8272-41EF-A740-28EBF5A1F6C3}" destId="{3B10EC51-BCEF-4B52-BD33-B894322F321B}" srcOrd="0" destOrd="0" presId="urn:microsoft.com/office/officeart/2005/8/layout/hList7#2"/>
    <dgm:cxn modelId="{E73EC1E7-BE26-4271-A6F5-959447D7BB04}" type="presOf" srcId="{FE259456-90B1-47BC-A076-18B560FDAC6F}" destId="{4CED924E-3C14-476F-B8B8-CAAC798DF4C9}" srcOrd="0" destOrd="0" presId="urn:microsoft.com/office/officeart/2005/8/layout/hList7#2"/>
    <dgm:cxn modelId="{644E5E29-FB14-47DD-B542-7158BB36BC17}" type="presOf" srcId="{C5EA05E4-700C-465E-AD2F-3B28E2E9043C}" destId="{5B182EC3-2837-4A16-ACD3-4F7A7907653A}" srcOrd="0" destOrd="0" presId="urn:microsoft.com/office/officeart/2005/8/layout/hList7#2"/>
    <dgm:cxn modelId="{ECDA2F93-3476-45B4-A092-7E7EF4DAF1C2}" type="presOf" srcId="{17F99DF0-76D2-4680-A9AF-FCF647AD93FD}" destId="{CC7987F6-AE5A-4026-AC18-34B564792EDC}" srcOrd="1" destOrd="0" presId="urn:microsoft.com/office/officeart/2005/8/layout/hList7#2"/>
    <dgm:cxn modelId="{E48D1695-2EA7-40B4-8837-13F5E88940FF}" srcId="{FE259456-90B1-47BC-A076-18B560FDAC6F}" destId="{53A8C82E-8272-41EF-A740-28EBF5A1F6C3}" srcOrd="0" destOrd="0" parTransId="{D174F1F8-DD56-49A2-B9D9-8E7068733C26}" sibTransId="{C5EA05E4-700C-465E-AD2F-3B28E2E9043C}"/>
    <dgm:cxn modelId="{54BF3774-B15F-4A6B-81C1-D789DD75BF91}" type="presOf" srcId="{53A8C82E-8272-41EF-A740-28EBF5A1F6C3}" destId="{26C61586-4F10-4546-9D9C-E309BDDBF3FF}" srcOrd="1" destOrd="0" presId="urn:microsoft.com/office/officeart/2005/8/layout/hList7#2"/>
    <dgm:cxn modelId="{B6F259CC-0C23-400E-BCA2-4366E7B8D1D7}" type="presOf" srcId="{17F99DF0-76D2-4680-A9AF-FCF647AD93FD}" destId="{206B9187-6135-4E26-87C6-180CD22669F0}" srcOrd="0" destOrd="0" presId="urn:microsoft.com/office/officeart/2005/8/layout/hList7#2"/>
    <dgm:cxn modelId="{1BF488D7-F435-4078-AAC6-719138238EAE}" srcId="{FE259456-90B1-47BC-A076-18B560FDAC6F}" destId="{06F2DB56-2F5D-43C9-97D5-FE4774EFCAF3}" srcOrd="2" destOrd="0" parTransId="{506ADBA0-05E0-43D1-9266-5726CCC78A24}" sibTransId="{E5DB8D26-4267-43EC-8A19-644349D893AF}"/>
    <dgm:cxn modelId="{8F15DD5E-E188-4379-949A-DB593DFAC353}" type="presOf" srcId="{EA84B124-D325-486C-9B47-BB5AC14D3E2E}" destId="{DB9906E9-08B4-4F31-945F-49320C649ED6}" srcOrd="0" destOrd="0" presId="urn:microsoft.com/office/officeart/2005/8/layout/hList7#2"/>
    <dgm:cxn modelId="{6240583D-68C9-4CE9-8F6F-6F10F9774FE7}" type="presOf" srcId="{06F2DB56-2F5D-43C9-97D5-FE4774EFCAF3}" destId="{EE37194A-3743-415B-AEE8-B40C42871C19}" srcOrd="1" destOrd="0" presId="urn:microsoft.com/office/officeart/2005/8/layout/hList7#2"/>
    <dgm:cxn modelId="{2C9D1BD6-D1D6-4EE9-AF2B-93882F5885BB}" srcId="{FE259456-90B1-47BC-A076-18B560FDAC6F}" destId="{EA84B124-D325-486C-9B47-BB5AC14D3E2E}" srcOrd="4" destOrd="0" parTransId="{34E18434-211F-414C-90E0-8F392DBECAC7}" sibTransId="{CAF689B0-420F-4413-9592-B4AF97A6770C}"/>
    <dgm:cxn modelId="{31DB130C-1FC3-4CC6-9AA2-1753F003FC4E}" type="presOf" srcId="{06F2DB56-2F5D-43C9-97D5-FE4774EFCAF3}" destId="{50F208BE-733D-44AE-A079-19A35400640C}" srcOrd="0" destOrd="0" presId="urn:microsoft.com/office/officeart/2005/8/layout/hList7#2"/>
    <dgm:cxn modelId="{3769698E-6AD9-40D6-825D-E7B30029755D}" srcId="{FE259456-90B1-47BC-A076-18B560FDAC6F}" destId="{2D197DA8-8B8C-44F6-89A6-52CF81619411}" srcOrd="1" destOrd="0" parTransId="{771ECD8A-7D24-4D96-8F12-0AF0713B278A}" sibTransId="{4DB1ACA3-5316-41A2-AB5F-0A719BFF7C57}"/>
    <dgm:cxn modelId="{B4E16C48-B365-4B69-A776-F1BFAF5DCF82}" type="presOf" srcId="{9210A5F2-8AFE-4F43-9AE7-19542B763CB8}" destId="{8D682D0D-6299-474D-A86C-3D273878F1E6}" srcOrd="0" destOrd="0" presId="urn:microsoft.com/office/officeart/2005/8/layout/hList7#2"/>
    <dgm:cxn modelId="{8437F300-70B4-4F76-8FA7-463DCD3AF169}" type="presParOf" srcId="{4CED924E-3C14-476F-B8B8-CAAC798DF4C9}" destId="{FC83EBFA-7AD2-4D2A-B602-185DEF7316C1}" srcOrd="0" destOrd="0" presId="urn:microsoft.com/office/officeart/2005/8/layout/hList7#2"/>
    <dgm:cxn modelId="{6F978CA6-4ED8-4B46-AA8C-A7490311A80B}" type="presParOf" srcId="{4CED924E-3C14-476F-B8B8-CAAC798DF4C9}" destId="{1AECB8FD-C24D-405B-B0F9-01CA1E5B859F}" srcOrd="1" destOrd="0" presId="urn:microsoft.com/office/officeart/2005/8/layout/hList7#2"/>
    <dgm:cxn modelId="{B928690B-06ED-4286-9D9D-F38A8B7E6569}" type="presParOf" srcId="{1AECB8FD-C24D-405B-B0F9-01CA1E5B859F}" destId="{261C5F00-489E-4304-B32A-DF18799FBDE7}" srcOrd="0" destOrd="0" presId="urn:microsoft.com/office/officeart/2005/8/layout/hList7#2"/>
    <dgm:cxn modelId="{25FE4A1D-5D3C-410C-98BC-B70772A2270F}" type="presParOf" srcId="{261C5F00-489E-4304-B32A-DF18799FBDE7}" destId="{3B10EC51-BCEF-4B52-BD33-B894322F321B}" srcOrd="0" destOrd="0" presId="urn:microsoft.com/office/officeart/2005/8/layout/hList7#2"/>
    <dgm:cxn modelId="{C0CDF746-9D07-4F0A-A30D-69F2400F9FDF}" type="presParOf" srcId="{261C5F00-489E-4304-B32A-DF18799FBDE7}" destId="{26C61586-4F10-4546-9D9C-E309BDDBF3FF}" srcOrd="1" destOrd="0" presId="urn:microsoft.com/office/officeart/2005/8/layout/hList7#2"/>
    <dgm:cxn modelId="{C2AA4ADE-E26F-4190-8B3B-4FC3CC34ABAC}" type="presParOf" srcId="{261C5F00-489E-4304-B32A-DF18799FBDE7}" destId="{23C5E1CB-0E9D-4E56-9FA6-0F0F79751277}" srcOrd="2" destOrd="0" presId="urn:microsoft.com/office/officeart/2005/8/layout/hList7#2"/>
    <dgm:cxn modelId="{C530105B-381E-41D8-B368-050908F9B671}" type="presParOf" srcId="{261C5F00-489E-4304-B32A-DF18799FBDE7}" destId="{98E4DD41-730D-490B-8E5F-0E58449BE78A}" srcOrd="3" destOrd="0" presId="urn:microsoft.com/office/officeart/2005/8/layout/hList7#2"/>
    <dgm:cxn modelId="{1BFC933F-34CA-4A45-8794-4DB6F4E8E5C6}" type="presParOf" srcId="{1AECB8FD-C24D-405B-B0F9-01CA1E5B859F}" destId="{5B182EC3-2837-4A16-ACD3-4F7A7907653A}" srcOrd="1" destOrd="0" presId="urn:microsoft.com/office/officeart/2005/8/layout/hList7#2"/>
    <dgm:cxn modelId="{7C363A76-C378-47D1-A71A-D942ED84BDE7}" type="presParOf" srcId="{1AECB8FD-C24D-405B-B0F9-01CA1E5B859F}" destId="{548D5217-3644-4CF1-8A2B-5729AC660E9E}" srcOrd="2" destOrd="0" presId="urn:microsoft.com/office/officeart/2005/8/layout/hList7#2"/>
    <dgm:cxn modelId="{7FAC9023-DB4A-4777-A971-12C92932BD4A}" type="presParOf" srcId="{548D5217-3644-4CF1-8A2B-5729AC660E9E}" destId="{471B9FD1-C955-47CF-AAFA-7823EF12D64E}" srcOrd="0" destOrd="0" presId="urn:microsoft.com/office/officeart/2005/8/layout/hList7#2"/>
    <dgm:cxn modelId="{81C1528A-157E-45C8-9A71-EAC6E09114F5}" type="presParOf" srcId="{548D5217-3644-4CF1-8A2B-5729AC660E9E}" destId="{00CA1D7B-6BC9-4789-A0C9-D21CF7F63664}" srcOrd="1" destOrd="0" presId="urn:microsoft.com/office/officeart/2005/8/layout/hList7#2"/>
    <dgm:cxn modelId="{FDE6AC55-8183-454B-B9AB-CCE34B26C6B7}" type="presParOf" srcId="{548D5217-3644-4CF1-8A2B-5729AC660E9E}" destId="{036D1712-D53B-463A-AA3D-9D1EA31E5DB9}" srcOrd="2" destOrd="0" presId="urn:microsoft.com/office/officeart/2005/8/layout/hList7#2"/>
    <dgm:cxn modelId="{6EFD1B05-99A6-4737-8331-6E04B0B9F53B}" type="presParOf" srcId="{548D5217-3644-4CF1-8A2B-5729AC660E9E}" destId="{4F437FD1-F0C4-4978-A6A3-DC205B254FA8}" srcOrd="3" destOrd="0" presId="urn:microsoft.com/office/officeart/2005/8/layout/hList7#2"/>
    <dgm:cxn modelId="{8B511E0E-F911-45E3-9EF0-DA12092B49F9}" type="presParOf" srcId="{1AECB8FD-C24D-405B-B0F9-01CA1E5B859F}" destId="{45D39A59-A5D4-4E4C-8E7B-5A2DA53F7005}" srcOrd="3" destOrd="0" presId="urn:microsoft.com/office/officeart/2005/8/layout/hList7#2"/>
    <dgm:cxn modelId="{5660A910-4C70-4E2C-8B12-CB77BC0D0243}" type="presParOf" srcId="{1AECB8FD-C24D-405B-B0F9-01CA1E5B859F}" destId="{492644EB-98B1-410D-80F1-C5F57CE040F8}" srcOrd="4" destOrd="0" presId="urn:microsoft.com/office/officeart/2005/8/layout/hList7#2"/>
    <dgm:cxn modelId="{0F6A1A26-C81F-489A-9E57-35D91D78EF5E}" type="presParOf" srcId="{492644EB-98B1-410D-80F1-C5F57CE040F8}" destId="{50F208BE-733D-44AE-A079-19A35400640C}" srcOrd="0" destOrd="0" presId="urn:microsoft.com/office/officeart/2005/8/layout/hList7#2"/>
    <dgm:cxn modelId="{93EBA910-4E82-4E19-AEAE-293C7C540A08}" type="presParOf" srcId="{492644EB-98B1-410D-80F1-C5F57CE040F8}" destId="{EE37194A-3743-415B-AEE8-B40C42871C19}" srcOrd="1" destOrd="0" presId="urn:microsoft.com/office/officeart/2005/8/layout/hList7#2"/>
    <dgm:cxn modelId="{2D5AA9C3-C7D1-49B3-9EE1-30A6C53DEB6E}" type="presParOf" srcId="{492644EB-98B1-410D-80F1-C5F57CE040F8}" destId="{AAC8A512-5AB2-4212-A112-FFB57C4FE859}" srcOrd="2" destOrd="0" presId="urn:microsoft.com/office/officeart/2005/8/layout/hList7#2"/>
    <dgm:cxn modelId="{C8730A68-C508-4D80-8D01-0A56DCEBEC4A}" type="presParOf" srcId="{492644EB-98B1-410D-80F1-C5F57CE040F8}" destId="{1E8C938C-B808-4BA3-9412-99FD253974D9}" srcOrd="3" destOrd="0" presId="urn:microsoft.com/office/officeart/2005/8/layout/hList7#2"/>
    <dgm:cxn modelId="{49F50EA5-BD94-43C6-9A9D-A5761EEA9791}" type="presParOf" srcId="{1AECB8FD-C24D-405B-B0F9-01CA1E5B859F}" destId="{2E1353A0-3C0A-4A61-BF10-CB9A25777CF4}" srcOrd="5" destOrd="0" presId="urn:microsoft.com/office/officeart/2005/8/layout/hList7#2"/>
    <dgm:cxn modelId="{C06FB2E2-8EA5-4CA7-AD51-A8E0BD6833F9}" type="presParOf" srcId="{1AECB8FD-C24D-405B-B0F9-01CA1E5B859F}" destId="{30AAD39E-7210-46EA-8596-7889176BF1DC}" srcOrd="6" destOrd="0" presId="urn:microsoft.com/office/officeart/2005/8/layout/hList7#2"/>
    <dgm:cxn modelId="{EFB4C260-A8DD-4C16-811A-5B74AD895EFD}" type="presParOf" srcId="{30AAD39E-7210-46EA-8596-7889176BF1DC}" destId="{206B9187-6135-4E26-87C6-180CD22669F0}" srcOrd="0" destOrd="0" presId="urn:microsoft.com/office/officeart/2005/8/layout/hList7#2"/>
    <dgm:cxn modelId="{37648BBA-E1AA-43FE-8F76-F39FA1DB0C0A}" type="presParOf" srcId="{30AAD39E-7210-46EA-8596-7889176BF1DC}" destId="{CC7987F6-AE5A-4026-AC18-34B564792EDC}" srcOrd="1" destOrd="0" presId="urn:microsoft.com/office/officeart/2005/8/layout/hList7#2"/>
    <dgm:cxn modelId="{2C1DAF54-7184-4339-8F64-11C9937A7834}" type="presParOf" srcId="{30AAD39E-7210-46EA-8596-7889176BF1DC}" destId="{5921DF4A-74F4-4AD8-B209-10E02DB637DC}" srcOrd="2" destOrd="0" presId="urn:microsoft.com/office/officeart/2005/8/layout/hList7#2"/>
    <dgm:cxn modelId="{68A49486-F8A6-4746-8796-46F2762DED5E}" type="presParOf" srcId="{30AAD39E-7210-46EA-8596-7889176BF1DC}" destId="{BC7788AF-9B80-4F36-B0F4-ED52E7359209}" srcOrd="3" destOrd="0" presId="urn:microsoft.com/office/officeart/2005/8/layout/hList7#2"/>
    <dgm:cxn modelId="{33716341-3E67-429C-B954-D1451C395AAB}" type="presParOf" srcId="{1AECB8FD-C24D-405B-B0F9-01CA1E5B859F}" destId="{8D682D0D-6299-474D-A86C-3D273878F1E6}" srcOrd="7" destOrd="0" presId="urn:microsoft.com/office/officeart/2005/8/layout/hList7#2"/>
    <dgm:cxn modelId="{2C2208C2-703C-40F8-AFB8-D9E2C390894A}" type="presParOf" srcId="{1AECB8FD-C24D-405B-B0F9-01CA1E5B859F}" destId="{CB2FFDA7-7799-49E2-8273-449A11E162AE}" srcOrd="8" destOrd="0" presId="urn:microsoft.com/office/officeart/2005/8/layout/hList7#2"/>
    <dgm:cxn modelId="{AE9C8C59-A9A2-4707-8796-853CCA3603A1}" type="presParOf" srcId="{CB2FFDA7-7799-49E2-8273-449A11E162AE}" destId="{DB9906E9-08B4-4F31-945F-49320C649ED6}" srcOrd="0" destOrd="0" presId="urn:microsoft.com/office/officeart/2005/8/layout/hList7#2"/>
    <dgm:cxn modelId="{C6B187FB-FAD0-4AAB-B195-AE16027EFE72}" type="presParOf" srcId="{CB2FFDA7-7799-49E2-8273-449A11E162AE}" destId="{518FAFB8-046F-42AB-9D5E-897C811D5668}" srcOrd="1" destOrd="0" presId="urn:microsoft.com/office/officeart/2005/8/layout/hList7#2"/>
    <dgm:cxn modelId="{5112EE73-48C4-4FC5-A3F6-0D8CADCB05E8}" type="presParOf" srcId="{CB2FFDA7-7799-49E2-8273-449A11E162AE}" destId="{C00E25DE-A744-43F9-99A9-83423693F65E}" srcOrd="2" destOrd="0" presId="urn:microsoft.com/office/officeart/2005/8/layout/hList7#2"/>
    <dgm:cxn modelId="{7551FFEE-1A31-4E26-B77E-B30B8E0E716D}" type="presParOf" srcId="{CB2FFDA7-7799-49E2-8273-449A11E162AE}" destId="{E16F4615-2DE3-41BE-BC93-6DA8584BB941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59705-889D-4F61-BC93-6B5A4F3E84F8}" type="doc">
      <dgm:prSet loTypeId="urn:microsoft.com/office/officeart/2008/layout/IncreasingCircleProcess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2BB6D8B1-18CF-43D1-A7C3-D7304D624EEB}">
      <dgm:prSet phldrT="[Testo]" custT="1"/>
      <dgm:spPr>
        <a:xfrm rot="16200000">
          <a:off x="-126588" y="1258949"/>
          <a:ext cx="1621237" cy="335428"/>
        </a:xfrm>
        <a:noFill/>
        <a:ln>
          <a:noFill/>
        </a:ln>
        <a:effectLst/>
      </dgm:spPr>
      <dgm:t>
        <a:bodyPr/>
        <a:lstStyle/>
        <a:p>
          <a:r>
            <a:rPr lang="en-GB" sz="1600" b="1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Pensiero creativo</a:t>
          </a:r>
        </a:p>
      </dgm:t>
    </dgm:pt>
    <dgm:pt modelId="{664B6F1B-0CC8-4A52-9D45-7300EA3C2C8E}" type="parTrans" cxnId="{0B1F9BEB-F47F-44E5-834B-5C82D63A01A3}">
      <dgm:prSet/>
      <dgm:spPr/>
      <dgm:t>
        <a:bodyPr/>
        <a:lstStyle/>
        <a:p>
          <a:endParaRPr lang="it-IT" sz="1600"/>
        </a:p>
      </dgm:t>
    </dgm:pt>
    <dgm:pt modelId="{7DCF89DA-8EFA-4DA0-863D-2B77F8596030}" type="sibTrans" cxnId="{0B1F9BEB-F47F-44E5-834B-5C82D63A01A3}">
      <dgm:prSet/>
      <dgm:spPr/>
      <dgm:t>
        <a:bodyPr/>
        <a:lstStyle/>
        <a:p>
          <a:endParaRPr lang="it-IT" sz="1600"/>
        </a:p>
      </dgm:t>
    </dgm:pt>
    <dgm:pt modelId="{D08B79A6-CA69-4404-9ECF-1B41EE5D271D}">
      <dgm:prSet phldrT="[Testo]" custT="1"/>
      <dgm:spPr>
        <a:xfrm>
          <a:off x="907648" y="408425"/>
          <a:ext cx="1118094" cy="1421523"/>
        </a:xfrm>
        <a:noFill/>
        <a:ln>
          <a:noFill/>
        </a:ln>
        <a:effectLst/>
      </dgm:spPr>
      <dgm:t>
        <a:bodyPr/>
        <a:lstStyle/>
        <a:p>
          <a:r>
            <a:rPr lang="en-US" sz="16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Sei in grado di vedere le situazioni da diverse prospettive e pensare a idee originali? </a:t>
          </a:r>
        </a:p>
      </dgm:t>
    </dgm:pt>
    <dgm:pt modelId="{669127B3-AE9E-4F72-AE94-5E62A7581B12}" type="parTrans" cxnId="{B6C938A4-2946-40A0-AE52-CAF249018356}">
      <dgm:prSet/>
      <dgm:spPr/>
      <dgm:t>
        <a:bodyPr/>
        <a:lstStyle/>
        <a:p>
          <a:endParaRPr lang="it-IT" sz="1600"/>
        </a:p>
      </dgm:t>
    </dgm:pt>
    <dgm:pt modelId="{D5BAEBC2-1AAB-45A2-9C50-668E2EE5DBAB}" type="sibTrans" cxnId="{B6C938A4-2946-40A0-AE52-CAF249018356}">
      <dgm:prSet/>
      <dgm:spPr/>
      <dgm:t>
        <a:bodyPr/>
        <a:lstStyle/>
        <a:p>
          <a:endParaRPr lang="it-IT" sz="1600"/>
        </a:p>
      </dgm:t>
    </dgm:pt>
    <dgm:pt modelId="{EC64FCFF-5796-4FF4-B233-12803FED0F3B}">
      <dgm:prSet phldrT="[Testo]" custT="1"/>
      <dgm:spPr>
        <a:xfrm rot="16200000">
          <a:off x="1640856" y="1258949"/>
          <a:ext cx="1621237" cy="335428"/>
        </a:xfrm>
        <a:noFill/>
        <a:ln>
          <a:noFill/>
        </a:ln>
        <a:effectLst/>
      </dgm:spPr>
      <dgm:t>
        <a:bodyPr/>
        <a:lstStyle/>
        <a:p>
          <a:r>
            <a:rPr lang="en-GB" sz="1600" b="1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Problem Solving</a:t>
          </a:r>
        </a:p>
      </dgm:t>
    </dgm:pt>
    <dgm:pt modelId="{41A099A2-C8EC-4559-94E4-1BDCCFB607E1}" type="parTrans" cxnId="{0549AF2E-93C8-486D-978B-3DCBF0EF70F5}">
      <dgm:prSet/>
      <dgm:spPr/>
      <dgm:t>
        <a:bodyPr/>
        <a:lstStyle/>
        <a:p>
          <a:endParaRPr lang="it-IT" sz="1600"/>
        </a:p>
      </dgm:t>
    </dgm:pt>
    <dgm:pt modelId="{6332D54F-7210-457A-BEBE-71D225A1C720}" type="sibTrans" cxnId="{0549AF2E-93C8-486D-978B-3DCBF0EF70F5}">
      <dgm:prSet/>
      <dgm:spPr/>
      <dgm:t>
        <a:bodyPr/>
        <a:lstStyle/>
        <a:p>
          <a:endParaRPr lang="it-IT" sz="1600"/>
        </a:p>
      </dgm:t>
    </dgm:pt>
    <dgm:pt modelId="{FE376EE3-DCA4-41D3-831D-D3F786B5BF23}">
      <dgm:prSet phldrT="[Testo]" custT="1"/>
      <dgm:spPr>
        <a:xfrm>
          <a:off x="2675094" y="408425"/>
          <a:ext cx="1118094" cy="1421523"/>
        </a:xfrm>
        <a:noFill/>
        <a:ln>
          <a:noFill/>
        </a:ln>
        <a:effectLst/>
      </dgm:spPr>
      <dgm:t>
        <a:bodyPr/>
        <a:lstStyle/>
        <a:p>
          <a:r>
            <a:rPr lang="en-US" sz="16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Quanto sei bravo a trovare soluzioni efficaci  per i problemi che affronti? </a:t>
          </a:r>
        </a:p>
      </dgm:t>
    </dgm:pt>
    <dgm:pt modelId="{A9AEBCDE-43B3-4792-97AA-F77E8EDF32C7}" type="parTrans" cxnId="{CB63D547-DAA0-4FE7-953F-D6F801E7BBD6}">
      <dgm:prSet/>
      <dgm:spPr/>
      <dgm:t>
        <a:bodyPr/>
        <a:lstStyle/>
        <a:p>
          <a:endParaRPr lang="it-IT" sz="1600"/>
        </a:p>
      </dgm:t>
    </dgm:pt>
    <dgm:pt modelId="{0866378C-FEA6-4215-A04C-56482F726990}" type="sibTrans" cxnId="{CB63D547-DAA0-4FE7-953F-D6F801E7BBD6}">
      <dgm:prSet/>
      <dgm:spPr/>
      <dgm:t>
        <a:bodyPr/>
        <a:lstStyle/>
        <a:p>
          <a:endParaRPr lang="it-IT" sz="1600"/>
        </a:p>
      </dgm:t>
    </dgm:pt>
    <dgm:pt modelId="{D9B468BA-64C7-4996-9DD6-BFAE94D3A6D6}">
      <dgm:prSet phldrT="[Testo]" custT="1"/>
      <dgm:spPr>
        <a:xfrm rot="16200000">
          <a:off x="3408302" y="1258949"/>
          <a:ext cx="1621237" cy="335428"/>
        </a:xfrm>
        <a:noFill/>
        <a:ln>
          <a:noFill/>
        </a:ln>
        <a:effectLst/>
      </dgm:spPr>
      <dgm:t>
        <a:bodyPr/>
        <a:lstStyle/>
        <a:p>
          <a:r>
            <a:rPr lang="en-GB" sz="1600" b="1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Riconoscere le opportunità</a:t>
          </a:r>
        </a:p>
      </dgm:t>
    </dgm:pt>
    <dgm:pt modelId="{DF44DDF5-14C5-4585-8AFD-987EFE393681}" type="parTrans" cxnId="{447DAF68-807B-4020-A650-8C4DF6AB0E83}">
      <dgm:prSet/>
      <dgm:spPr/>
      <dgm:t>
        <a:bodyPr/>
        <a:lstStyle/>
        <a:p>
          <a:endParaRPr lang="it-IT" sz="1600"/>
        </a:p>
      </dgm:t>
    </dgm:pt>
    <dgm:pt modelId="{6A7B0850-067F-41CF-A315-D9607262D811}" type="sibTrans" cxnId="{447DAF68-807B-4020-A650-8C4DF6AB0E83}">
      <dgm:prSet/>
      <dgm:spPr/>
      <dgm:t>
        <a:bodyPr/>
        <a:lstStyle/>
        <a:p>
          <a:endParaRPr lang="it-IT" sz="1600"/>
        </a:p>
      </dgm:t>
    </dgm:pt>
    <dgm:pt modelId="{7584973F-7F37-438E-931A-5A0EC1C463F7}">
      <dgm:prSet phldrT="[Testo]" custT="1"/>
      <dgm:spPr>
        <a:xfrm>
          <a:off x="4442540" y="391799"/>
          <a:ext cx="1118094" cy="1454775"/>
        </a:xfrm>
        <a:noFill/>
        <a:ln>
          <a:noFill/>
        </a:ln>
        <a:effectLst/>
      </dgm:spPr>
      <dgm:t>
        <a:bodyPr/>
        <a:lstStyle/>
        <a:p>
          <a:r>
            <a:rPr lang="en-US" sz="16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Riconosci le opportunità quando si presentano? Riesci a notare le tendenze?  E sei in grado di creare un piano che sfrutti le opportunità identificate?  </a:t>
          </a:r>
        </a:p>
      </dgm:t>
    </dgm:pt>
    <dgm:pt modelId="{74F3B8F0-4BAB-449D-B05A-D083D3C888BC}" type="parTrans" cxnId="{BE7EA466-5494-49A7-AFDE-A0E1C669818C}">
      <dgm:prSet/>
      <dgm:spPr/>
      <dgm:t>
        <a:bodyPr/>
        <a:lstStyle/>
        <a:p>
          <a:endParaRPr lang="it-IT" sz="1600"/>
        </a:p>
      </dgm:t>
    </dgm:pt>
    <dgm:pt modelId="{C6CEB053-0450-4397-842B-70AA87698B1A}" type="sibTrans" cxnId="{BE7EA466-5494-49A7-AFDE-A0E1C669818C}">
      <dgm:prSet/>
      <dgm:spPr/>
      <dgm:t>
        <a:bodyPr/>
        <a:lstStyle/>
        <a:p>
          <a:endParaRPr lang="it-IT" sz="1600"/>
        </a:p>
      </dgm:t>
    </dgm:pt>
    <dgm:pt modelId="{044A4F20-85FB-48E5-B584-6F6E14927465}" type="pres">
      <dgm:prSet presAssocID="{FF259705-889D-4F61-BC93-6B5A4F3E84F8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59BBB210-7ED2-4A69-9053-E0609DDC6265}" type="pres">
      <dgm:prSet presAssocID="{2BB6D8B1-18CF-43D1-A7C3-D7304D624EEB}" presName="composite" presStyleCnt="0"/>
      <dgm:spPr/>
    </dgm:pt>
    <dgm:pt modelId="{A88CC54F-E794-46DA-BBD2-BF3DBA9950D9}" type="pres">
      <dgm:prSet presAssocID="{2BB6D8B1-18CF-43D1-A7C3-D7304D624EEB}" presName="BackAccent" presStyleLbl="bgShp" presStyleIdx="0" presStyleCnt="3"/>
      <dgm:spPr/>
    </dgm:pt>
    <dgm:pt modelId="{8EB1FE43-65C8-4D73-9776-1B6C000D7887}" type="pres">
      <dgm:prSet presAssocID="{2BB6D8B1-18CF-43D1-A7C3-D7304D624EEB}" presName="Accent" presStyleLbl="alignNode1" presStyleIdx="0" presStyleCnt="3"/>
      <dgm:spPr/>
    </dgm:pt>
    <dgm:pt modelId="{E0D55CC9-9150-4BDE-9AF3-4B36D140EBCE}" type="pres">
      <dgm:prSet presAssocID="{2BB6D8B1-18CF-43D1-A7C3-D7304D624EEB}" presName="Child" presStyleLbl="revTx" presStyleIdx="0" presStyleCnt="6" custScaleX="17567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B4521428-13D2-42FE-BF21-0479E523BDF1}" type="pres">
      <dgm:prSet presAssocID="{2BB6D8B1-18CF-43D1-A7C3-D7304D624EEB}" presName="Parent" presStyleLbl="revTx" presStyleIdx="1" presStyleCnt="6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AE97E7C0-F662-41F4-AB51-F024C8450B82}" type="pres">
      <dgm:prSet presAssocID="{7DCF89DA-8EFA-4DA0-863D-2B77F8596030}" presName="sibTrans" presStyleCnt="0"/>
      <dgm:spPr/>
    </dgm:pt>
    <dgm:pt modelId="{34CDBA69-1598-4B77-A8E6-00DB1F904579}" type="pres">
      <dgm:prSet presAssocID="{EC64FCFF-5796-4FF4-B233-12803FED0F3B}" presName="composite" presStyleCnt="0"/>
      <dgm:spPr/>
    </dgm:pt>
    <dgm:pt modelId="{C2772A60-3448-4E25-B224-948F4A864710}" type="pres">
      <dgm:prSet presAssocID="{EC64FCFF-5796-4FF4-B233-12803FED0F3B}" presName="BackAccent" presStyleLbl="bgShp" presStyleIdx="1" presStyleCnt="3"/>
      <dgm:spPr/>
    </dgm:pt>
    <dgm:pt modelId="{27B25185-9FC7-47A0-901E-12BA4C245597}" type="pres">
      <dgm:prSet presAssocID="{EC64FCFF-5796-4FF4-B233-12803FED0F3B}" presName="Accent" presStyleLbl="alignNode1" presStyleIdx="1" presStyleCnt="3"/>
      <dgm:spPr/>
    </dgm:pt>
    <dgm:pt modelId="{9E24E89E-9C31-45D8-9939-DB9ECC699CF1}" type="pres">
      <dgm:prSet presAssocID="{EC64FCFF-5796-4FF4-B233-12803FED0F3B}" presName="Child" presStyleLbl="revTx" presStyleIdx="2" presStyleCnt="6" custScaleX="15382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CD8F0E32-3C55-4639-A8E4-8FE0AE1FCADD}" type="pres">
      <dgm:prSet presAssocID="{EC64FCFF-5796-4FF4-B233-12803FED0F3B}" presName="Parent" presStyleLbl="revTx" presStyleIdx="3" presStyleCnt="6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841D747C-20F4-4AD3-A1AB-A7C24DC12D92}" type="pres">
      <dgm:prSet presAssocID="{6332D54F-7210-457A-BEBE-71D225A1C720}" presName="sibTrans" presStyleCnt="0"/>
      <dgm:spPr/>
    </dgm:pt>
    <dgm:pt modelId="{B411B01A-A1B0-4CD8-98F2-6BEEA741EFD1}" type="pres">
      <dgm:prSet presAssocID="{D9B468BA-64C7-4996-9DD6-BFAE94D3A6D6}" presName="composite" presStyleCnt="0"/>
      <dgm:spPr/>
    </dgm:pt>
    <dgm:pt modelId="{20A60CB1-9C94-4425-8350-9F7BEE88921B}" type="pres">
      <dgm:prSet presAssocID="{D9B468BA-64C7-4996-9DD6-BFAE94D3A6D6}" presName="BackAccent" presStyleLbl="bgShp" presStyleIdx="2" presStyleCnt="3"/>
      <dgm:spPr/>
    </dgm:pt>
    <dgm:pt modelId="{6C252C72-BAC9-43F9-BED8-EB4E20A8241B}" type="pres">
      <dgm:prSet presAssocID="{D9B468BA-64C7-4996-9DD6-BFAE94D3A6D6}" presName="Accent" presStyleLbl="alignNode1" presStyleIdx="2" presStyleCnt="3"/>
      <dgm:spPr/>
    </dgm:pt>
    <dgm:pt modelId="{12AABEB3-DD8F-4941-8143-75A9FC40424B}" type="pres">
      <dgm:prSet presAssocID="{D9B468BA-64C7-4996-9DD6-BFAE94D3A6D6}" presName="Child" presStyleLbl="revTx" presStyleIdx="4" presStyleCnt="6" custScaleX="18734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3507622E-8186-47BD-AC8C-F9BDEF3D02BD}" type="pres">
      <dgm:prSet presAssocID="{D9B468BA-64C7-4996-9DD6-BFAE94D3A6D6}" presName="Parent" presStyleLbl="revTx" presStyleIdx="5" presStyleCnt="6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</dgm:ptLst>
  <dgm:cxnLst>
    <dgm:cxn modelId="{B6C938A4-2946-40A0-AE52-CAF249018356}" srcId="{2BB6D8B1-18CF-43D1-A7C3-D7304D624EEB}" destId="{D08B79A6-CA69-4404-9ECF-1B41EE5D271D}" srcOrd="0" destOrd="0" parTransId="{669127B3-AE9E-4F72-AE94-5E62A7581B12}" sibTransId="{D5BAEBC2-1AAB-45A2-9C50-668E2EE5DBAB}"/>
    <dgm:cxn modelId="{0B1F9BEB-F47F-44E5-834B-5C82D63A01A3}" srcId="{FF259705-889D-4F61-BC93-6B5A4F3E84F8}" destId="{2BB6D8B1-18CF-43D1-A7C3-D7304D624EEB}" srcOrd="0" destOrd="0" parTransId="{664B6F1B-0CC8-4A52-9D45-7300EA3C2C8E}" sibTransId="{7DCF89DA-8EFA-4DA0-863D-2B77F8596030}"/>
    <dgm:cxn modelId="{BE7EA466-5494-49A7-AFDE-A0E1C669818C}" srcId="{D9B468BA-64C7-4996-9DD6-BFAE94D3A6D6}" destId="{7584973F-7F37-438E-931A-5A0EC1C463F7}" srcOrd="0" destOrd="0" parTransId="{74F3B8F0-4BAB-449D-B05A-D083D3C888BC}" sibTransId="{C6CEB053-0450-4397-842B-70AA87698B1A}"/>
    <dgm:cxn modelId="{CB63D547-DAA0-4FE7-953F-D6F801E7BBD6}" srcId="{EC64FCFF-5796-4FF4-B233-12803FED0F3B}" destId="{FE376EE3-DCA4-41D3-831D-D3F786B5BF23}" srcOrd="0" destOrd="0" parTransId="{A9AEBCDE-43B3-4792-97AA-F77E8EDF32C7}" sibTransId="{0866378C-FEA6-4215-A04C-56482F726990}"/>
    <dgm:cxn modelId="{447DAF68-807B-4020-A650-8C4DF6AB0E83}" srcId="{FF259705-889D-4F61-BC93-6B5A4F3E84F8}" destId="{D9B468BA-64C7-4996-9DD6-BFAE94D3A6D6}" srcOrd="2" destOrd="0" parTransId="{DF44DDF5-14C5-4585-8AFD-987EFE393681}" sibTransId="{6A7B0850-067F-41CF-A315-D9607262D811}"/>
    <dgm:cxn modelId="{2C827D60-F4B3-4170-BF3A-1CBCB65D10A5}" type="presOf" srcId="{7584973F-7F37-438E-931A-5A0EC1C463F7}" destId="{12AABEB3-DD8F-4941-8143-75A9FC40424B}" srcOrd="0" destOrd="0" presId="urn:microsoft.com/office/officeart/2008/layout/IncreasingCircleProcess"/>
    <dgm:cxn modelId="{1C5C6E2F-99B4-4DB0-B3F7-B38A8BC6C6E9}" type="presOf" srcId="{FF259705-889D-4F61-BC93-6B5A4F3E84F8}" destId="{044A4F20-85FB-48E5-B584-6F6E14927465}" srcOrd="0" destOrd="0" presId="urn:microsoft.com/office/officeart/2008/layout/IncreasingCircleProcess"/>
    <dgm:cxn modelId="{C457D445-90F2-4358-BB2F-EAAE32C1042E}" type="presOf" srcId="{D08B79A6-CA69-4404-9ECF-1B41EE5D271D}" destId="{E0D55CC9-9150-4BDE-9AF3-4B36D140EBCE}" srcOrd="0" destOrd="0" presId="urn:microsoft.com/office/officeart/2008/layout/IncreasingCircleProcess"/>
    <dgm:cxn modelId="{FA94A55B-28DE-4A56-B0E4-28BC88D338E5}" type="presOf" srcId="{2BB6D8B1-18CF-43D1-A7C3-D7304D624EEB}" destId="{B4521428-13D2-42FE-BF21-0479E523BDF1}" srcOrd="0" destOrd="0" presId="urn:microsoft.com/office/officeart/2008/layout/IncreasingCircleProcess"/>
    <dgm:cxn modelId="{E54B7B5A-592A-4913-9E71-2422AAFBBFBE}" type="presOf" srcId="{FE376EE3-DCA4-41D3-831D-D3F786B5BF23}" destId="{9E24E89E-9C31-45D8-9939-DB9ECC699CF1}" srcOrd="0" destOrd="0" presId="urn:microsoft.com/office/officeart/2008/layout/IncreasingCircleProcess"/>
    <dgm:cxn modelId="{092E1608-BF26-4C9E-A115-8852DEA2C3EC}" type="presOf" srcId="{EC64FCFF-5796-4FF4-B233-12803FED0F3B}" destId="{CD8F0E32-3C55-4639-A8E4-8FE0AE1FCADD}" srcOrd="0" destOrd="0" presId="urn:microsoft.com/office/officeart/2008/layout/IncreasingCircleProcess"/>
    <dgm:cxn modelId="{0549AF2E-93C8-486D-978B-3DCBF0EF70F5}" srcId="{FF259705-889D-4F61-BC93-6B5A4F3E84F8}" destId="{EC64FCFF-5796-4FF4-B233-12803FED0F3B}" srcOrd="1" destOrd="0" parTransId="{41A099A2-C8EC-4559-94E4-1BDCCFB607E1}" sibTransId="{6332D54F-7210-457A-BEBE-71D225A1C720}"/>
    <dgm:cxn modelId="{C2482905-3070-45FE-A357-415BC4AD7504}" type="presOf" srcId="{D9B468BA-64C7-4996-9DD6-BFAE94D3A6D6}" destId="{3507622E-8186-47BD-AC8C-F9BDEF3D02BD}" srcOrd="0" destOrd="0" presId="urn:microsoft.com/office/officeart/2008/layout/IncreasingCircleProcess"/>
    <dgm:cxn modelId="{6AB6546D-EEEF-4DC0-BE5D-FCA1FA5D8EAC}" type="presParOf" srcId="{044A4F20-85FB-48E5-B584-6F6E14927465}" destId="{59BBB210-7ED2-4A69-9053-E0609DDC6265}" srcOrd="0" destOrd="0" presId="urn:microsoft.com/office/officeart/2008/layout/IncreasingCircleProcess"/>
    <dgm:cxn modelId="{E27ED915-4606-47C7-8F92-2C3992955777}" type="presParOf" srcId="{59BBB210-7ED2-4A69-9053-E0609DDC6265}" destId="{A88CC54F-E794-46DA-BBD2-BF3DBA9950D9}" srcOrd="0" destOrd="0" presId="urn:microsoft.com/office/officeart/2008/layout/IncreasingCircleProcess"/>
    <dgm:cxn modelId="{A8342EF5-24E1-40B6-BAA6-67C3E591C130}" type="presParOf" srcId="{59BBB210-7ED2-4A69-9053-E0609DDC6265}" destId="{8EB1FE43-65C8-4D73-9776-1B6C000D7887}" srcOrd="1" destOrd="0" presId="urn:microsoft.com/office/officeart/2008/layout/IncreasingCircleProcess"/>
    <dgm:cxn modelId="{5059E3A8-DDE4-4282-95FB-03540C3398E6}" type="presParOf" srcId="{59BBB210-7ED2-4A69-9053-E0609DDC6265}" destId="{E0D55CC9-9150-4BDE-9AF3-4B36D140EBCE}" srcOrd="2" destOrd="0" presId="urn:microsoft.com/office/officeart/2008/layout/IncreasingCircleProcess"/>
    <dgm:cxn modelId="{E2A1E2F3-0E00-4827-9EAC-1AC5D13309C3}" type="presParOf" srcId="{59BBB210-7ED2-4A69-9053-E0609DDC6265}" destId="{B4521428-13D2-42FE-BF21-0479E523BDF1}" srcOrd="3" destOrd="0" presId="urn:microsoft.com/office/officeart/2008/layout/IncreasingCircleProcess"/>
    <dgm:cxn modelId="{5EE62560-D72A-4EBF-8648-6C0ACFAC2D0F}" type="presParOf" srcId="{044A4F20-85FB-48E5-B584-6F6E14927465}" destId="{AE97E7C0-F662-41F4-AB51-F024C8450B82}" srcOrd="1" destOrd="0" presId="urn:microsoft.com/office/officeart/2008/layout/IncreasingCircleProcess"/>
    <dgm:cxn modelId="{C27CC876-20A3-49E9-93B5-52DEEB8D60CD}" type="presParOf" srcId="{044A4F20-85FB-48E5-B584-6F6E14927465}" destId="{34CDBA69-1598-4B77-A8E6-00DB1F904579}" srcOrd="2" destOrd="0" presId="urn:microsoft.com/office/officeart/2008/layout/IncreasingCircleProcess"/>
    <dgm:cxn modelId="{FAD6828A-CA57-431F-A224-C682778E606E}" type="presParOf" srcId="{34CDBA69-1598-4B77-A8E6-00DB1F904579}" destId="{C2772A60-3448-4E25-B224-948F4A864710}" srcOrd="0" destOrd="0" presId="urn:microsoft.com/office/officeart/2008/layout/IncreasingCircleProcess"/>
    <dgm:cxn modelId="{A52AC68C-2977-4F85-9CA5-7453145675FC}" type="presParOf" srcId="{34CDBA69-1598-4B77-A8E6-00DB1F904579}" destId="{27B25185-9FC7-47A0-901E-12BA4C245597}" srcOrd="1" destOrd="0" presId="urn:microsoft.com/office/officeart/2008/layout/IncreasingCircleProcess"/>
    <dgm:cxn modelId="{A424E6BE-2B23-4D7E-88F7-B3BD488F5A31}" type="presParOf" srcId="{34CDBA69-1598-4B77-A8E6-00DB1F904579}" destId="{9E24E89E-9C31-45D8-9939-DB9ECC699CF1}" srcOrd="2" destOrd="0" presId="urn:microsoft.com/office/officeart/2008/layout/IncreasingCircleProcess"/>
    <dgm:cxn modelId="{9445EC14-BBD0-4FAA-85FB-FDCCB95B8552}" type="presParOf" srcId="{34CDBA69-1598-4B77-A8E6-00DB1F904579}" destId="{CD8F0E32-3C55-4639-A8E4-8FE0AE1FCADD}" srcOrd="3" destOrd="0" presId="urn:microsoft.com/office/officeart/2008/layout/IncreasingCircleProcess"/>
    <dgm:cxn modelId="{138A36BA-7151-4C62-8F74-A2701654BA90}" type="presParOf" srcId="{044A4F20-85FB-48E5-B584-6F6E14927465}" destId="{841D747C-20F4-4AD3-A1AB-A7C24DC12D92}" srcOrd="3" destOrd="0" presId="urn:microsoft.com/office/officeart/2008/layout/IncreasingCircleProcess"/>
    <dgm:cxn modelId="{F35BC46F-ADAB-4924-8038-8BFA2921173F}" type="presParOf" srcId="{044A4F20-85FB-48E5-B584-6F6E14927465}" destId="{B411B01A-A1B0-4CD8-98F2-6BEEA741EFD1}" srcOrd="4" destOrd="0" presId="urn:microsoft.com/office/officeart/2008/layout/IncreasingCircleProcess"/>
    <dgm:cxn modelId="{9D4D8FBA-E91C-4330-9AE4-088ADDFA4404}" type="presParOf" srcId="{B411B01A-A1B0-4CD8-98F2-6BEEA741EFD1}" destId="{20A60CB1-9C94-4425-8350-9F7BEE88921B}" srcOrd="0" destOrd="0" presId="urn:microsoft.com/office/officeart/2008/layout/IncreasingCircleProcess"/>
    <dgm:cxn modelId="{F1E8F5E6-1A71-4F57-9E50-24280B83F81D}" type="presParOf" srcId="{B411B01A-A1B0-4CD8-98F2-6BEEA741EFD1}" destId="{6C252C72-BAC9-43F9-BED8-EB4E20A8241B}" srcOrd="1" destOrd="0" presId="urn:microsoft.com/office/officeart/2008/layout/IncreasingCircleProcess"/>
    <dgm:cxn modelId="{FB132FF4-F3FA-48BC-B72F-4FE57029342C}" type="presParOf" srcId="{B411B01A-A1B0-4CD8-98F2-6BEEA741EFD1}" destId="{12AABEB3-DD8F-4941-8143-75A9FC40424B}" srcOrd="2" destOrd="0" presId="urn:microsoft.com/office/officeart/2008/layout/IncreasingCircleProcess"/>
    <dgm:cxn modelId="{C187BF79-E9D4-45D0-95BA-4AEBA5C36C8B}" type="presParOf" srcId="{B411B01A-A1B0-4CD8-98F2-6BEEA741EFD1}" destId="{3507622E-8186-47BD-AC8C-F9BDEF3D02BD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184D0F-1511-4DF8-BDEE-55AD071292A0}" type="doc">
      <dgm:prSet loTypeId="urn:microsoft.com/office/officeart/2009/3/layout/PieProcess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it-IT"/>
        </a:p>
      </dgm:t>
    </dgm:pt>
    <dgm:pt modelId="{9146BBF7-51C6-41A0-80EF-B8A9CE9BBA1F}">
      <dgm:prSet phldrT="[Testo]" custT="1"/>
      <dgm:spPr>
        <a:xfrm rot="16200000">
          <a:off x="-389362" y="1026005"/>
          <a:ext cx="1064640" cy="28514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COSA</a:t>
          </a:r>
        </a:p>
      </dgm:t>
    </dgm:pt>
    <dgm:pt modelId="{147A370C-09B8-4426-AB15-51369522ECE2}" type="parTrans" cxnId="{397D2C5F-B4A4-4FC0-8D27-E72687EBB270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14239B94-E34B-4378-A905-AD09593AD5BD}" type="sibTrans" cxnId="{397D2C5F-B4A4-4FC0-8D27-E72687EBB270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211AC0C0-9BA6-45C4-BCF6-ED5E13306E25}">
      <dgm:prSet phldrT="[Testo]" custT="1"/>
      <dgm:spPr>
        <a:xfrm rot="16200000">
          <a:off x="1465568" y="1010934"/>
          <a:ext cx="964169" cy="28514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DOVE</a:t>
          </a:r>
        </a:p>
      </dgm:t>
    </dgm:pt>
    <dgm:pt modelId="{2306BDAA-DD29-4ACC-AA91-B49CAE001CB1}" type="parTrans" cxnId="{CB4B1140-B6D2-40B3-B87F-30B22EBB51BC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71FD9D07-33CD-462F-AFD7-C73C48E60CB7}" type="sibTrans" cxnId="{CB4B1140-B6D2-40B3-B87F-30B22EBB51BC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BB8E10EC-5ABD-4112-B453-78ED9C5C82FF}">
      <dgm:prSet phldrT="[Testo]" custT="1"/>
      <dgm:spPr>
        <a:xfrm rot="16200000">
          <a:off x="2983348" y="995863"/>
          <a:ext cx="903886" cy="28514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PERCHÈ</a:t>
          </a:r>
        </a:p>
      </dgm:t>
    </dgm:pt>
    <dgm:pt modelId="{4C09B9DF-34BC-4ECD-8E24-FC83D9F7B3D9}" type="parTrans" cxnId="{9C1F0698-7799-4D27-9EA8-3B7477CC7C5E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00917AC8-FD29-4594-9BD2-2E95BF96BC95}" type="sibTrans" cxnId="{9C1F0698-7799-4D27-9EA8-3B7477CC7C5E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D32206C4-339B-4817-8288-C6F818756AF8}">
      <dgm:prSet custT="1"/>
      <dgm:spPr>
        <a:xfrm rot="16200000">
          <a:off x="4535557" y="980806"/>
          <a:ext cx="923980" cy="28514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0" i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COME</a:t>
          </a:r>
        </a:p>
      </dgm:t>
    </dgm:pt>
    <dgm:pt modelId="{06AACD7E-5FEF-44FC-9683-74F8646D8DD5}" type="parTrans" cxnId="{CC3CF678-3FDA-4DF8-AA4D-C5DA6D6CBB2D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FD30DA6F-E985-4860-AB1D-277CCB278DE8}" type="sibTrans" cxnId="{CC3CF678-3FDA-4DF8-AA4D-C5DA6D6CBB2D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359F144D-7749-4D90-BA2B-F66396970AFF}">
      <dgm:prSet custT="1"/>
      <dgm:spPr>
        <a:xfrm>
          <a:off x="333971" y="59159"/>
          <a:ext cx="1196306" cy="1900981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1" i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MISSIONI E OBIETTIVI</a:t>
          </a:r>
        </a:p>
        <a:p>
          <a:r>
            <a:rPr lang="it-IT" sz="1400" b="0" i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Quali sono i risultati reali che voglio raggiungere? Qual è il mio vantaggio sostenibile? Cosa offro? Cosa produco / eseguo?</a:t>
          </a:r>
          <a:endParaRPr lang="it-IT" sz="1400" b="0" i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gm:t>
    </dgm:pt>
    <dgm:pt modelId="{9E5C640E-ADB2-425F-9939-C19FBC976907}" type="parTrans" cxnId="{74B905F4-A778-435B-B457-5A1138E9A818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A4CDB4DB-2C99-4947-9E11-FB0A822579D7}" type="sibTrans" cxnId="{74B905F4-A778-435B-B457-5A1138E9A818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84E23D1A-4750-488E-AE24-EABC3D0F5814}">
      <dgm:prSet custT="1"/>
      <dgm:spPr>
        <a:xfrm>
          <a:off x="2107611" y="59159"/>
          <a:ext cx="950490" cy="1900981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1" i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MERCATI D'ARRIVO</a:t>
          </a:r>
        </a:p>
        <a:p>
          <a:r>
            <a:rPr lang="it-IT" sz="1400" b="0" i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Dov'è il mio pubblico d'arrivo? Come posso arrivare da dove sono ora a dove voglio essere?</a:t>
          </a:r>
          <a:endParaRPr lang="it-IT" sz="1400" b="0" i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gm:t>
    </dgm:pt>
    <dgm:pt modelId="{AABA57D9-6028-4A18-A3E6-6D5EDC8A36C9}" type="parTrans" cxnId="{2D38AEEC-0EB4-45FC-9C5C-7A19FA0B3907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CC5B7C5D-3273-4CB9-A0D4-64F2E9351776}" type="sibTrans" cxnId="{2D38AEEC-0EB4-45FC-9C5C-7A19FA0B3907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FC0E9081-2947-48D9-B7D5-FA2AE3E13F53}">
      <dgm:prSet custT="1"/>
      <dgm:spPr>
        <a:xfrm>
          <a:off x="3635435" y="59159"/>
          <a:ext cx="950490" cy="1900981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1" i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VISIONE E INCENTIVI</a:t>
          </a:r>
        </a:p>
        <a:p>
          <a:r>
            <a:rPr lang="it-IT" sz="1400" b="0" i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Perché voglio raggiungere questi risultati? Perché i clienti dovrebbero acquistare il mio prodotto o servizio?</a:t>
          </a:r>
          <a:endParaRPr lang="it-IT" sz="1400" b="0" i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gm:t>
    </dgm:pt>
    <dgm:pt modelId="{D6070E93-DC4F-49AD-8836-182DBAB828A1}" type="parTrans" cxnId="{08EDA765-F5FB-409E-8A76-F3ACE70FB48B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42651CDE-4491-4FF3-A1BF-B19DF39E2408}" type="sibTrans" cxnId="{08EDA765-F5FB-409E-8A76-F3ACE70FB48B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5DA0E15C-516A-4642-9102-C8B309F689FC}">
      <dgm:prSet custT="1"/>
      <dgm:spPr>
        <a:xfrm>
          <a:off x="5163259" y="59159"/>
          <a:ext cx="950490" cy="1900981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t-IT" sz="1400" b="1" i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STRATEGIA</a:t>
          </a:r>
        </a:p>
        <a:p>
          <a:r>
            <a:rPr lang="it-IT" sz="1400" b="0" i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Come posso fare del mio meglio per raggiungere questi risultati? Quali sono le strategie chiave che posso eseguire per maggiori possibilità di successo?</a:t>
          </a:r>
          <a:endParaRPr lang="it-IT" sz="1400" b="0" i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gm:t>
    </dgm:pt>
    <dgm:pt modelId="{82650662-5916-4075-9D74-FC730AA928F4}" type="parTrans" cxnId="{01FCBBAF-43B5-4FD0-BB09-F5BA2FD4848F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49596F13-AF71-46C3-BB2C-6BE4FD8C8EC3}" type="sibTrans" cxnId="{01FCBBAF-43B5-4FD0-BB09-F5BA2FD4848F}">
      <dgm:prSet/>
      <dgm:spPr/>
      <dgm:t>
        <a:bodyPr/>
        <a:lstStyle/>
        <a:p>
          <a:endParaRPr lang="it-IT" sz="1400">
            <a:latin typeface="+mn-lt"/>
            <a:cs typeface="Segoe UI" panose="020B0502040204020203" pitchFamily="34" charset="0"/>
          </a:endParaRPr>
        </a:p>
      </dgm:t>
    </dgm:pt>
    <dgm:pt modelId="{3A0A928F-57C0-45F6-BF5B-F7DA038916B4}" type="pres">
      <dgm:prSet presAssocID="{C0184D0F-1511-4DF8-BDEE-55AD071292A0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A255D346-D0FD-46DD-AE3A-E8B3F0B4BE32}" type="pres">
      <dgm:prSet presAssocID="{9146BBF7-51C6-41A0-80EF-B8A9CE9BBA1F}" presName="ParentComposite" presStyleCnt="0"/>
      <dgm:spPr/>
    </dgm:pt>
    <dgm:pt modelId="{DE499A69-1197-4181-9769-4F79C46989E9}" type="pres">
      <dgm:prSet presAssocID="{9146BBF7-51C6-41A0-80EF-B8A9CE9BBA1F}" presName="Chord" presStyleLbl="bgShp" presStyleIdx="0" presStyleCnt="4"/>
      <dgm:spPr>
        <a:xfrm>
          <a:off x="1299" y="137551"/>
          <a:ext cx="475245" cy="475245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2A13EB95-85B7-4681-94BA-A453057CB150}" type="pres">
      <dgm:prSet presAssocID="{9146BBF7-51C6-41A0-80EF-B8A9CE9BBA1F}" presName="Pie" presStyleLbl="alignNode1" presStyleIdx="0" presStyleCnt="4"/>
      <dgm:spPr>
        <a:xfrm>
          <a:off x="48823" y="185076"/>
          <a:ext cx="380196" cy="380196"/>
        </a:xfrm>
        <a:prstGeom prst="pie">
          <a:avLst>
            <a:gd name="adj1" fmla="val 13500000"/>
            <a:gd name="adj2" fmla="val 1620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4B30D5BA-BA36-4FBD-978C-67CA1C8F6B6B}" type="pres">
      <dgm:prSet presAssocID="{9146BBF7-51C6-41A0-80EF-B8A9CE9BBA1F}" presName="Parent" presStyleLbl="revTx" presStyleIdx="0" presStyleCnt="8" custScaleY="77248" custLinFactNeighborX="-321" custLinFactNeighborY="-13122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0F0E5C79-5345-4D81-9205-1FD9C1D205FD}" type="pres">
      <dgm:prSet presAssocID="{A4CDB4DB-2C99-4947-9E11-FB0A822579D7}" presName="negSibTrans" presStyleCnt="0"/>
      <dgm:spPr/>
    </dgm:pt>
    <dgm:pt modelId="{46DA42F4-E00B-47A6-8E15-1AD458430584}" type="pres">
      <dgm:prSet presAssocID="{9146BBF7-51C6-41A0-80EF-B8A9CE9BBA1F}" presName="composite" presStyleCnt="0"/>
      <dgm:spPr/>
    </dgm:pt>
    <dgm:pt modelId="{5271AFBB-4E28-4951-AAB1-21F59CE54464}" type="pres">
      <dgm:prSet presAssocID="{9146BBF7-51C6-41A0-80EF-B8A9CE9BBA1F}" presName="Child" presStyleLbl="revTx" presStyleIdx="1" presStyleCnt="8" custScaleX="152293" custScaleY="10009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2A4526A5-DB90-4883-8507-8E6343860CA3}" type="pres">
      <dgm:prSet presAssocID="{14239B94-E34B-4378-A905-AD09593AD5BD}" presName="sibTrans" presStyleCnt="0"/>
      <dgm:spPr/>
    </dgm:pt>
    <dgm:pt modelId="{7C6D3277-8D3F-43E2-92C2-82B0D2CD33A9}" type="pres">
      <dgm:prSet presAssocID="{211AC0C0-9BA6-45C4-BCF6-ED5E13306E25}" presName="ParentComposite" presStyleCnt="0"/>
      <dgm:spPr/>
    </dgm:pt>
    <dgm:pt modelId="{91A4B8A2-069E-4F6E-93AD-B0D7A45FF29E}" type="pres">
      <dgm:prSet presAssocID="{211AC0C0-9BA6-45C4-BCF6-ED5E13306E25}" presName="Chord" presStyleLbl="bgShp" presStyleIdx="1" presStyleCnt="4"/>
      <dgm:spPr>
        <a:xfrm>
          <a:off x="1774939" y="162669"/>
          <a:ext cx="475245" cy="475245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8F8B08A3-643A-4E1B-9F95-C7AB2426C33F}" type="pres">
      <dgm:prSet presAssocID="{211AC0C0-9BA6-45C4-BCF6-ED5E13306E25}" presName="Pie" presStyleLbl="alignNode1" presStyleIdx="1" presStyleCnt="4"/>
      <dgm:spPr>
        <a:xfrm>
          <a:off x="1822464" y="210194"/>
          <a:ext cx="380196" cy="380196"/>
        </a:xfrm>
        <a:prstGeom prst="pie">
          <a:avLst>
            <a:gd name="adj1" fmla="val 10800000"/>
            <a:gd name="adj2" fmla="val 16200000"/>
          </a:avLst>
        </a:prstGeom>
        <a:solidFill>
          <a:srgbClr val="A5A5A5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B24CCE2C-F7A4-45D2-BB2A-F33E9AA06A83}" type="pres">
      <dgm:prSet presAssocID="{211AC0C0-9BA6-45C4-BCF6-ED5E13306E25}" presName="Parent" presStyleLbl="revTx" presStyleIdx="2" presStyleCnt="8" custScaleY="69958" custLinFactNeighborX="10570" custLinFactNeighborY="-16038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8D9F31B4-F3C6-4999-8A28-2BAC08EBA9A3}" type="pres">
      <dgm:prSet presAssocID="{CC5B7C5D-3273-4CB9-A0D4-64F2E9351776}" presName="negSibTrans" presStyleCnt="0"/>
      <dgm:spPr/>
    </dgm:pt>
    <dgm:pt modelId="{86488509-9E46-4918-B5C7-D2F386ACCEA7}" type="pres">
      <dgm:prSet presAssocID="{211AC0C0-9BA6-45C4-BCF6-ED5E13306E25}" presName="composite" presStyleCnt="0"/>
      <dgm:spPr/>
    </dgm:pt>
    <dgm:pt modelId="{3771726D-75D0-425F-B64A-2960F5463256}" type="pres">
      <dgm:prSet presAssocID="{211AC0C0-9BA6-45C4-BCF6-ED5E13306E25}" presName="Child" presStyleLbl="revTx" presStyleIdx="3" presStyleCnt="8" custScaleX="121000" custScaleY="10009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F775488A-B399-45C2-A540-C8DDAFFBA718}" type="pres">
      <dgm:prSet presAssocID="{71FD9D07-33CD-462F-AFD7-C73C48E60CB7}" presName="sibTrans" presStyleCnt="0"/>
      <dgm:spPr/>
    </dgm:pt>
    <dgm:pt modelId="{2FBE992B-4CE4-4465-839C-083BE2AF2520}" type="pres">
      <dgm:prSet presAssocID="{BB8E10EC-5ABD-4112-B453-78ED9C5C82FF}" presName="ParentComposite" presStyleCnt="0"/>
      <dgm:spPr/>
    </dgm:pt>
    <dgm:pt modelId="{91CFE746-A47D-4A6B-B037-6514AFE4EF2C}" type="pres">
      <dgm:prSet presAssocID="{BB8E10EC-5ABD-4112-B453-78ED9C5C82FF}" presName="Chord" presStyleLbl="bgShp" presStyleIdx="2" presStyleCnt="4"/>
      <dgm:spPr>
        <a:xfrm>
          <a:off x="3302763" y="177740"/>
          <a:ext cx="475245" cy="475245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DEE82A2C-B3C9-4BF6-AE36-98CC7609ADCD}" type="pres">
      <dgm:prSet presAssocID="{BB8E10EC-5ABD-4112-B453-78ED9C5C82FF}" presName="Pie" presStyleLbl="alignNode1" presStyleIdx="2" presStyleCnt="4"/>
      <dgm:spPr>
        <a:xfrm>
          <a:off x="3350288" y="225265"/>
          <a:ext cx="380196" cy="380196"/>
        </a:xfrm>
        <a:prstGeom prst="pie">
          <a:avLst>
            <a:gd name="adj1" fmla="val 8100000"/>
            <a:gd name="adj2" fmla="val 1620000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C00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75513C11-939D-40B0-9A46-4FF795258EB0}" type="pres">
      <dgm:prSet presAssocID="{BB8E10EC-5ABD-4112-B453-78ED9C5C82FF}" presName="Parent" presStyleLbl="revTx" presStyleIdx="4" presStyleCnt="8" custScaleY="65584" custLinFactNeighborX="-3523" custLinFactNeighborY="-18225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0C2ECF3A-4834-4D8A-98C3-D4B526F6053D}" type="pres">
      <dgm:prSet presAssocID="{42651CDE-4491-4FF3-A1BF-B19DF39E2408}" presName="negSibTrans" presStyleCnt="0"/>
      <dgm:spPr/>
    </dgm:pt>
    <dgm:pt modelId="{247C00A3-350D-482A-9DDC-B71DEB8D4EA6}" type="pres">
      <dgm:prSet presAssocID="{BB8E10EC-5ABD-4112-B453-78ED9C5C82FF}" presName="composite" presStyleCnt="0"/>
      <dgm:spPr/>
    </dgm:pt>
    <dgm:pt modelId="{09EF61CC-22E8-4190-8FAE-C8EFE0F4EC87}" type="pres">
      <dgm:prSet presAssocID="{BB8E10EC-5ABD-4112-B453-78ED9C5C82FF}" presName="Child" presStyleLbl="revTx" presStyleIdx="5" presStyleCnt="8" custScaleX="139874" custScaleY="10524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80F912B9-43A0-4A03-AFE9-8A09BCDCA98D}" type="pres">
      <dgm:prSet presAssocID="{00917AC8-FD29-4594-9BD2-2E95BF96BC95}" presName="sibTrans" presStyleCnt="0"/>
      <dgm:spPr/>
    </dgm:pt>
    <dgm:pt modelId="{72FE82B2-8055-49AA-A771-767F718131EB}" type="pres">
      <dgm:prSet presAssocID="{D32206C4-339B-4817-8288-C6F818756AF8}" presName="ParentComposite" presStyleCnt="0"/>
      <dgm:spPr/>
    </dgm:pt>
    <dgm:pt modelId="{3EC660D7-D254-462A-953A-15B4C57D236C}" type="pres">
      <dgm:prSet presAssocID="{D32206C4-339B-4817-8288-C6F818756AF8}" presName="Chord" presStyleLbl="bgShp" presStyleIdx="3" presStyleCnt="4"/>
      <dgm:spPr>
        <a:xfrm>
          <a:off x="4830588" y="172716"/>
          <a:ext cx="475245" cy="475245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49F6D30F-ED3E-40FB-A963-9F26ADDA2B7E}" type="pres">
      <dgm:prSet presAssocID="{D32206C4-339B-4817-8288-C6F818756AF8}" presName="Pie" presStyleLbl="alignNode1" presStyleIdx="3" presStyleCnt="4"/>
      <dgm:spPr>
        <a:xfrm>
          <a:off x="4878112" y="220241"/>
          <a:ext cx="380196" cy="380196"/>
        </a:xfrm>
        <a:prstGeom prst="pie">
          <a:avLst>
            <a:gd name="adj1" fmla="val 5400000"/>
            <a:gd name="adj2" fmla="val 16200000"/>
          </a:avLst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8BD992D8-1CA2-43A3-AE1A-61BCAF4EF6BF}" type="pres">
      <dgm:prSet presAssocID="{D32206C4-339B-4817-8288-C6F818756AF8}" presName="Parent" presStyleLbl="revTx" presStyleIdx="6" presStyleCnt="8" custScaleY="67042" custLinFactNeighborX="8552" custLinFactNeighborY="-1895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  <dgm:pt modelId="{E55E75E7-BB8D-422A-BFED-E463FDA7CA32}" type="pres">
      <dgm:prSet presAssocID="{49596F13-AF71-46C3-BB2C-6BE4FD8C8EC3}" presName="negSibTrans" presStyleCnt="0"/>
      <dgm:spPr/>
    </dgm:pt>
    <dgm:pt modelId="{06EF4947-3B84-492B-BE9E-47B2F2209B00}" type="pres">
      <dgm:prSet presAssocID="{D32206C4-339B-4817-8288-C6F818756AF8}" presName="composite" presStyleCnt="0"/>
      <dgm:spPr/>
    </dgm:pt>
    <dgm:pt modelId="{1A75B760-EAA0-460F-B68C-479EEF93B458}" type="pres">
      <dgm:prSet presAssocID="{D32206C4-339B-4817-8288-C6F818756AF8}" presName="Child" presStyleLbl="revTx" presStyleIdx="7" presStyleCnt="8" custScaleX="146410" custScaleY="10009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t-IT"/>
        </a:p>
      </dgm:t>
    </dgm:pt>
  </dgm:ptLst>
  <dgm:cxnLst>
    <dgm:cxn modelId="{EF9CEE49-B94F-464C-8151-9B771133EDF5}" type="presOf" srcId="{359F144D-7749-4D90-BA2B-F66396970AFF}" destId="{5271AFBB-4E28-4951-AAB1-21F59CE54464}" srcOrd="0" destOrd="0" presId="urn:microsoft.com/office/officeart/2009/3/layout/PieProcess"/>
    <dgm:cxn modelId="{74B905F4-A778-435B-B457-5A1138E9A818}" srcId="{9146BBF7-51C6-41A0-80EF-B8A9CE9BBA1F}" destId="{359F144D-7749-4D90-BA2B-F66396970AFF}" srcOrd="0" destOrd="0" parTransId="{9E5C640E-ADB2-425F-9939-C19FBC976907}" sibTransId="{A4CDB4DB-2C99-4947-9E11-FB0A822579D7}"/>
    <dgm:cxn modelId="{08EDA765-F5FB-409E-8A76-F3ACE70FB48B}" srcId="{BB8E10EC-5ABD-4112-B453-78ED9C5C82FF}" destId="{FC0E9081-2947-48D9-B7D5-FA2AE3E13F53}" srcOrd="0" destOrd="0" parTransId="{D6070E93-DC4F-49AD-8836-182DBAB828A1}" sibTransId="{42651CDE-4491-4FF3-A1BF-B19DF39E2408}"/>
    <dgm:cxn modelId="{47A705DA-D7F0-47BA-AA11-4DA2575C0728}" type="presOf" srcId="{C0184D0F-1511-4DF8-BDEE-55AD071292A0}" destId="{3A0A928F-57C0-45F6-BF5B-F7DA038916B4}" srcOrd="0" destOrd="0" presId="urn:microsoft.com/office/officeart/2009/3/layout/PieProcess"/>
    <dgm:cxn modelId="{01FCBBAF-43B5-4FD0-BB09-F5BA2FD4848F}" srcId="{D32206C4-339B-4817-8288-C6F818756AF8}" destId="{5DA0E15C-516A-4642-9102-C8B309F689FC}" srcOrd="0" destOrd="0" parTransId="{82650662-5916-4075-9D74-FC730AA928F4}" sibTransId="{49596F13-AF71-46C3-BB2C-6BE4FD8C8EC3}"/>
    <dgm:cxn modelId="{CB4B1140-B6D2-40B3-B87F-30B22EBB51BC}" srcId="{C0184D0F-1511-4DF8-BDEE-55AD071292A0}" destId="{211AC0C0-9BA6-45C4-BCF6-ED5E13306E25}" srcOrd="1" destOrd="0" parTransId="{2306BDAA-DD29-4ACC-AA91-B49CAE001CB1}" sibTransId="{71FD9D07-33CD-462F-AFD7-C73C48E60CB7}"/>
    <dgm:cxn modelId="{C391DDD2-531A-4840-9E4B-CC1728ECEB8B}" type="presOf" srcId="{84E23D1A-4750-488E-AE24-EABC3D0F5814}" destId="{3771726D-75D0-425F-B64A-2960F5463256}" srcOrd="0" destOrd="0" presId="urn:microsoft.com/office/officeart/2009/3/layout/PieProcess"/>
    <dgm:cxn modelId="{9C1F0698-7799-4D27-9EA8-3B7477CC7C5E}" srcId="{C0184D0F-1511-4DF8-BDEE-55AD071292A0}" destId="{BB8E10EC-5ABD-4112-B453-78ED9C5C82FF}" srcOrd="2" destOrd="0" parTransId="{4C09B9DF-34BC-4ECD-8E24-FC83D9F7B3D9}" sibTransId="{00917AC8-FD29-4594-9BD2-2E95BF96BC95}"/>
    <dgm:cxn modelId="{2CFA4BFF-7D68-4FB2-8826-82B99DE65292}" type="presOf" srcId="{211AC0C0-9BA6-45C4-BCF6-ED5E13306E25}" destId="{B24CCE2C-F7A4-45D2-BB2A-F33E9AA06A83}" srcOrd="0" destOrd="0" presId="urn:microsoft.com/office/officeart/2009/3/layout/PieProcess"/>
    <dgm:cxn modelId="{F157A85B-FA66-4404-9774-E35C1623C5E7}" type="presOf" srcId="{FC0E9081-2947-48D9-B7D5-FA2AE3E13F53}" destId="{09EF61CC-22E8-4190-8FAE-C8EFE0F4EC87}" srcOrd="0" destOrd="0" presId="urn:microsoft.com/office/officeart/2009/3/layout/PieProcess"/>
    <dgm:cxn modelId="{52E58DC2-8821-4062-822F-7D901F74E81A}" type="presOf" srcId="{BB8E10EC-5ABD-4112-B453-78ED9C5C82FF}" destId="{75513C11-939D-40B0-9A46-4FF795258EB0}" srcOrd="0" destOrd="0" presId="urn:microsoft.com/office/officeart/2009/3/layout/PieProcess"/>
    <dgm:cxn modelId="{397D2C5F-B4A4-4FC0-8D27-E72687EBB270}" srcId="{C0184D0F-1511-4DF8-BDEE-55AD071292A0}" destId="{9146BBF7-51C6-41A0-80EF-B8A9CE9BBA1F}" srcOrd="0" destOrd="0" parTransId="{147A370C-09B8-4426-AB15-51369522ECE2}" sibTransId="{14239B94-E34B-4378-A905-AD09593AD5BD}"/>
    <dgm:cxn modelId="{2D38AEEC-0EB4-45FC-9C5C-7A19FA0B3907}" srcId="{211AC0C0-9BA6-45C4-BCF6-ED5E13306E25}" destId="{84E23D1A-4750-488E-AE24-EABC3D0F5814}" srcOrd="0" destOrd="0" parTransId="{AABA57D9-6028-4A18-A3E6-6D5EDC8A36C9}" sibTransId="{CC5B7C5D-3273-4CB9-A0D4-64F2E9351776}"/>
    <dgm:cxn modelId="{CC3CF678-3FDA-4DF8-AA4D-C5DA6D6CBB2D}" srcId="{C0184D0F-1511-4DF8-BDEE-55AD071292A0}" destId="{D32206C4-339B-4817-8288-C6F818756AF8}" srcOrd="3" destOrd="0" parTransId="{06AACD7E-5FEF-44FC-9683-74F8646D8DD5}" sibTransId="{FD30DA6F-E985-4860-AB1D-277CCB278DE8}"/>
    <dgm:cxn modelId="{0EE2F497-121E-4778-8B82-C7BF51DD36D6}" type="presOf" srcId="{D32206C4-339B-4817-8288-C6F818756AF8}" destId="{8BD992D8-1CA2-43A3-AE1A-61BCAF4EF6BF}" srcOrd="0" destOrd="0" presId="urn:microsoft.com/office/officeart/2009/3/layout/PieProcess"/>
    <dgm:cxn modelId="{C51798D1-8A2A-40DA-84FB-9675A459D9C0}" type="presOf" srcId="{9146BBF7-51C6-41A0-80EF-B8A9CE9BBA1F}" destId="{4B30D5BA-BA36-4FBD-978C-67CA1C8F6B6B}" srcOrd="0" destOrd="0" presId="urn:microsoft.com/office/officeart/2009/3/layout/PieProcess"/>
    <dgm:cxn modelId="{257AA33C-A3FB-4B69-8876-6EEAF1F1F16E}" type="presOf" srcId="{5DA0E15C-516A-4642-9102-C8B309F689FC}" destId="{1A75B760-EAA0-460F-B68C-479EEF93B458}" srcOrd="0" destOrd="0" presId="urn:microsoft.com/office/officeart/2009/3/layout/PieProcess"/>
    <dgm:cxn modelId="{4566C773-45C1-41CE-8FDC-438D01DD09A9}" type="presParOf" srcId="{3A0A928F-57C0-45F6-BF5B-F7DA038916B4}" destId="{A255D346-D0FD-46DD-AE3A-E8B3F0B4BE32}" srcOrd="0" destOrd="0" presId="urn:microsoft.com/office/officeart/2009/3/layout/PieProcess"/>
    <dgm:cxn modelId="{389B0A02-11AE-4858-873B-A0C7E76D5227}" type="presParOf" srcId="{A255D346-D0FD-46DD-AE3A-E8B3F0B4BE32}" destId="{DE499A69-1197-4181-9769-4F79C46989E9}" srcOrd="0" destOrd="0" presId="urn:microsoft.com/office/officeart/2009/3/layout/PieProcess"/>
    <dgm:cxn modelId="{50CBA8D9-DE09-4AF9-A64B-7C72FB1F8EA0}" type="presParOf" srcId="{A255D346-D0FD-46DD-AE3A-E8B3F0B4BE32}" destId="{2A13EB95-85B7-4681-94BA-A453057CB150}" srcOrd="1" destOrd="0" presId="urn:microsoft.com/office/officeart/2009/3/layout/PieProcess"/>
    <dgm:cxn modelId="{79C0AEB3-6E83-482A-9F57-31E1E41D4764}" type="presParOf" srcId="{A255D346-D0FD-46DD-AE3A-E8B3F0B4BE32}" destId="{4B30D5BA-BA36-4FBD-978C-67CA1C8F6B6B}" srcOrd="2" destOrd="0" presId="urn:microsoft.com/office/officeart/2009/3/layout/PieProcess"/>
    <dgm:cxn modelId="{38C1C2C0-02BA-485A-B810-421318A0DE8E}" type="presParOf" srcId="{3A0A928F-57C0-45F6-BF5B-F7DA038916B4}" destId="{0F0E5C79-5345-4D81-9205-1FD9C1D205FD}" srcOrd="1" destOrd="0" presId="urn:microsoft.com/office/officeart/2009/3/layout/PieProcess"/>
    <dgm:cxn modelId="{742F1417-FB9B-48E2-A5C6-A341AAAF30CA}" type="presParOf" srcId="{3A0A928F-57C0-45F6-BF5B-F7DA038916B4}" destId="{46DA42F4-E00B-47A6-8E15-1AD458430584}" srcOrd="2" destOrd="0" presId="urn:microsoft.com/office/officeart/2009/3/layout/PieProcess"/>
    <dgm:cxn modelId="{CEDA39AF-4FBD-4BFD-8B44-EDC02F659E57}" type="presParOf" srcId="{46DA42F4-E00B-47A6-8E15-1AD458430584}" destId="{5271AFBB-4E28-4951-AAB1-21F59CE54464}" srcOrd="0" destOrd="0" presId="urn:microsoft.com/office/officeart/2009/3/layout/PieProcess"/>
    <dgm:cxn modelId="{AA507CBC-B1D1-4108-B281-E728BDA9438D}" type="presParOf" srcId="{3A0A928F-57C0-45F6-BF5B-F7DA038916B4}" destId="{2A4526A5-DB90-4883-8507-8E6343860CA3}" srcOrd="3" destOrd="0" presId="urn:microsoft.com/office/officeart/2009/3/layout/PieProcess"/>
    <dgm:cxn modelId="{1E6EF163-37DE-4A64-96EC-2C755C1E9BD4}" type="presParOf" srcId="{3A0A928F-57C0-45F6-BF5B-F7DA038916B4}" destId="{7C6D3277-8D3F-43E2-92C2-82B0D2CD33A9}" srcOrd="4" destOrd="0" presId="urn:microsoft.com/office/officeart/2009/3/layout/PieProcess"/>
    <dgm:cxn modelId="{6696F978-0A92-4ECC-A58D-3F68B37DB927}" type="presParOf" srcId="{7C6D3277-8D3F-43E2-92C2-82B0D2CD33A9}" destId="{91A4B8A2-069E-4F6E-93AD-B0D7A45FF29E}" srcOrd="0" destOrd="0" presId="urn:microsoft.com/office/officeart/2009/3/layout/PieProcess"/>
    <dgm:cxn modelId="{2F2697FB-7CC3-4749-A669-4D09806E4474}" type="presParOf" srcId="{7C6D3277-8D3F-43E2-92C2-82B0D2CD33A9}" destId="{8F8B08A3-643A-4E1B-9F95-C7AB2426C33F}" srcOrd="1" destOrd="0" presId="urn:microsoft.com/office/officeart/2009/3/layout/PieProcess"/>
    <dgm:cxn modelId="{C63D11E5-1618-47E5-B9C6-EB59B9D883F9}" type="presParOf" srcId="{7C6D3277-8D3F-43E2-92C2-82B0D2CD33A9}" destId="{B24CCE2C-F7A4-45D2-BB2A-F33E9AA06A83}" srcOrd="2" destOrd="0" presId="urn:microsoft.com/office/officeart/2009/3/layout/PieProcess"/>
    <dgm:cxn modelId="{C9B4D427-5842-4BBE-9961-9077BCD272B7}" type="presParOf" srcId="{3A0A928F-57C0-45F6-BF5B-F7DA038916B4}" destId="{8D9F31B4-F3C6-4999-8A28-2BAC08EBA9A3}" srcOrd="5" destOrd="0" presId="urn:microsoft.com/office/officeart/2009/3/layout/PieProcess"/>
    <dgm:cxn modelId="{FC4CF175-5FCA-414D-B554-29F8A662C254}" type="presParOf" srcId="{3A0A928F-57C0-45F6-BF5B-F7DA038916B4}" destId="{86488509-9E46-4918-B5C7-D2F386ACCEA7}" srcOrd="6" destOrd="0" presId="urn:microsoft.com/office/officeart/2009/3/layout/PieProcess"/>
    <dgm:cxn modelId="{871F1921-24D2-4B53-99ED-BF24BD7ECFE0}" type="presParOf" srcId="{86488509-9E46-4918-B5C7-D2F386ACCEA7}" destId="{3771726D-75D0-425F-B64A-2960F5463256}" srcOrd="0" destOrd="0" presId="urn:microsoft.com/office/officeart/2009/3/layout/PieProcess"/>
    <dgm:cxn modelId="{B43E35CA-5D56-43B5-B154-6B800214CD76}" type="presParOf" srcId="{3A0A928F-57C0-45F6-BF5B-F7DA038916B4}" destId="{F775488A-B399-45C2-A540-C8DDAFFBA718}" srcOrd="7" destOrd="0" presId="urn:microsoft.com/office/officeart/2009/3/layout/PieProcess"/>
    <dgm:cxn modelId="{5FF3BE1C-97DB-4FD2-9F15-6F65D39C7799}" type="presParOf" srcId="{3A0A928F-57C0-45F6-BF5B-F7DA038916B4}" destId="{2FBE992B-4CE4-4465-839C-083BE2AF2520}" srcOrd="8" destOrd="0" presId="urn:microsoft.com/office/officeart/2009/3/layout/PieProcess"/>
    <dgm:cxn modelId="{A3708ADC-3FD7-48D1-ACA7-80D6BAD8DA5F}" type="presParOf" srcId="{2FBE992B-4CE4-4465-839C-083BE2AF2520}" destId="{91CFE746-A47D-4A6B-B037-6514AFE4EF2C}" srcOrd="0" destOrd="0" presId="urn:microsoft.com/office/officeart/2009/3/layout/PieProcess"/>
    <dgm:cxn modelId="{6010ED4A-0B52-4DF9-9B0C-A8B88729246A}" type="presParOf" srcId="{2FBE992B-4CE4-4465-839C-083BE2AF2520}" destId="{DEE82A2C-B3C9-4BF6-AE36-98CC7609ADCD}" srcOrd="1" destOrd="0" presId="urn:microsoft.com/office/officeart/2009/3/layout/PieProcess"/>
    <dgm:cxn modelId="{27297EF3-2FA6-4952-AE91-73CDAD6A59A0}" type="presParOf" srcId="{2FBE992B-4CE4-4465-839C-083BE2AF2520}" destId="{75513C11-939D-40B0-9A46-4FF795258EB0}" srcOrd="2" destOrd="0" presId="urn:microsoft.com/office/officeart/2009/3/layout/PieProcess"/>
    <dgm:cxn modelId="{6229D43C-5E6E-4B7F-876E-DBC18CB0F4FD}" type="presParOf" srcId="{3A0A928F-57C0-45F6-BF5B-F7DA038916B4}" destId="{0C2ECF3A-4834-4D8A-98C3-D4B526F6053D}" srcOrd="9" destOrd="0" presId="urn:microsoft.com/office/officeart/2009/3/layout/PieProcess"/>
    <dgm:cxn modelId="{38BE647A-6F46-4B53-B443-BD1B2B3AD2B5}" type="presParOf" srcId="{3A0A928F-57C0-45F6-BF5B-F7DA038916B4}" destId="{247C00A3-350D-482A-9DDC-B71DEB8D4EA6}" srcOrd="10" destOrd="0" presId="urn:microsoft.com/office/officeart/2009/3/layout/PieProcess"/>
    <dgm:cxn modelId="{DCA245C3-7EBF-4190-9EAB-FF0E01C549AF}" type="presParOf" srcId="{247C00A3-350D-482A-9DDC-B71DEB8D4EA6}" destId="{09EF61CC-22E8-4190-8FAE-C8EFE0F4EC87}" srcOrd="0" destOrd="0" presId="urn:microsoft.com/office/officeart/2009/3/layout/PieProcess"/>
    <dgm:cxn modelId="{EB30CDE4-C894-41FF-9DEE-0EC351A2D0D8}" type="presParOf" srcId="{3A0A928F-57C0-45F6-BF5B-F7DA038916B4}" destId="{80F912B9-43A0-4A03-AFE9-8A09BCDCA98D}" srcOrd="11" destOrd="0" presId="urn:microsoft.com/office/officeart/2009/3/layout/PieProcess"/>
    <dgm:cxn modelId="{803F82EA-6E34-4F53-9F6E-4F3ACF901A5D}" type="presParOf" srcId="{3A0A928F-57C0-45F6-BF5B-F7DA038916B4}" destId="{72FE82B2-8055-49AA-A771-767F718131EB}" srcOrd="12" destOrd="0" presId="urn:microsoft.com/office/officeart/2009/3/layout/PieProcess"/>
    <dgm:cxn modelId="{877BB1A5-6015-4781-B1C2-6BB6E7C11C7F}" type="presParOf" srcId="{72FE82B2-8055-49AA-A771-767F718131EB}" destId="{3EC660D7-D254-462A-953A-15B4C57D236C}" srcOrd="0" destOrd="0" presId="urn:microsoft.com/office/officeart/2009/3/layout/PieProcess"/>
    <dgm:cxn modelId="{961520C8-8A75-4216-82F1-EF33163CDEE2}" type="presParOf" srcId="{72FE82B2-8055-49AA-A771-767F718131EB}" destId="{49F6D30F-ED3E-40FB-A963-9F26ADDA2B7E}" srcOrd="1" destOrd="0" presId="urn:microsoft.com/office/officeart/2009/3/layout/PieProcess"/>
    <dgm:cxn modelId="{EFBD8F60-B2F0-46BC-91C6-B095D793E9A3}" type="presParOf" srcId="{72FE82B2-8055-49AA-A771-767F718131EB}" destId="{8BD992D8-1CA2-43A3-AE1A-61BCAF4EF6BF}" srcOrd="2" destOrd="0" presId="urn:microsoft.com/office/officeart/2009/3/layout/PieProcess"/>
    <dgm:cxn modelId="{CC015ADD-9580-4783-8379-C7643162A419}" type="presParOf" srcId="{3A0A928F-57C0-45F6-BF5B-F7DA038916B4}" destId="{E55E75E7-BB8D-422A-BFED-E463FDA7CA32}" srcOrd="13" destOrd="0" presId="urn:microsoft.com/office/officeart/2009/3/layout/PieProcess"/>
    <dgm:cxn modelId="{D2F5DC06-FB36-40AE-ADB1-A728CF2BF3AA}" type="presParOf" srcId="{3A0A928F-57C0-45F6-BF5B-F7DA038916B4}" destId="{06EF4947-3B84-492B-BE9E-47B2F2209B00}" srcOrd="14" destOrd="0" presId="urn:microsoft.com/office/officeart/2009/3/layout/PieProcess"/>
    <dgm:cxn modelId="{7009F453-EEB8-4FCF-9089-AD3A36D8D668}" type="presParOf" srcId="{06EF4947-3B84-492B-BE9E-47B2F2209B00}" destId="{1A75B760-EAA0-460F-B68C-479EEF93B458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8835A9-F6C6-449A-8895-DC3588C61AA5}" type="doc">
      <dgm:prSet loTypeId="urn:microsoft.com/office/officeart/2005/8/layout/hProcess11" loCatId="process" qsTypeId="urn:microsoft.com/office/officeart/2005/8/quickstyle/3d5" qsCatId="3D" csTypeId="urn:microsoft.com/office/officeart/2005/8/colors/colorful5" csCatId="colorful" phldr="1"/>
      <dgm:spPr>
        <a:scene3d>
          <a:camera prst="orthographicFront" zoom="95000"/>
          <a:lightRig rig="flat" dir="t"/>
        </a:scene3d>
      </dgm:spPr>
    </dgm:pt>
    <dgm:pt modelId="{25DD577C-E840-41BF-827C-435757901B4A}">
      <dgm:prSet phldrT="[Testo]" custT="1"/>
      <dgm:spPr>
        <a:noFill/>
        <a:ln>
          <a:noFill/>
        </a:ln>
        <a:effectLst/>
      </dgm:spPr>
      <dgm:t>
        <a:bodyPr/>
        <a:lstStyle/>
        <a:p>
          <a:r>
            <a:rPr lang="en-US" altLang="it-IT" sz="1400" b="0" i="0" cap="none" spc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riflettere e descrivere come raggiungerai questi obiettivi</a:t>
          </a:r>
        </a:p>
      </dgm:t>
    </dgm:pt>
    <dgm:pt modelId="{409F40C3-7892-4EA2-BF69-A94DD2891160}" type="parTrans" cxnId="{548513EA-BB71-4943-995E-3D6D6EFE2DE7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BCA70971-E8E9-4544-A04E-557B22D9AFCB}" type="sibTrans" cxnId="{548513EA-BB71-4943-995E-3D6D6EFE2DE7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9877F177-F108-4626-8FDB-BFE6CC63DCE6}">
      <dgm:prSet phldrT="[Testo]" custT="1"/>
      <dgm:spPr>
        <a:noFill/>
        <a:ln>
          <a:noFill/>
        </a:ln>
        <a:effectLst/>
      </dgm:spPr>
      <dgm:t>
        <a:bodyPr/>
        <a:lstStyle/>
        <a:p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scoprire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se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il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progetto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vale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l'investimento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di tempo,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sforzo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ed</a:t>
          </a:r>
          <a:r>
            <a:rPr lang="en-US" altLang="it-IT" sz="1300" b="0" i="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energia</a:t>
          </a:r>
          <a:endParaRPr lang="en-US" altLang="it-IT" sz="1300" b="0" i="0" cap="none" spc="0" dirty="0">
            <a:ln w="0"/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/>
            <a:latin typeface="Calibri"/>
            <a:ea typeface="+mn-ea"/>
            <a:cs typeface="+mn-cs"/>
          </a:endParaRPr>
        </a:p>
      </dgm:t>
    </dgm:pt>
    <dgm:pt modelId="{8E0DC0F5-95D2-4496-BB63-5471DD2F4A32}" type="parTrans" cxnId="{B54BB3C7-36FF-4F02-BC87-F7411723F49B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E93E0EA2-82C1-47BB-BC2A-382245A3DCC1}" type="sibTrans" cxnId="{B54BB3C7-36FF-4F02-BC87-F7411723F49B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E1F3EEEF-C613-4FAB-A3A5-BF346E9ADAD7}">
      <dgm:prSet phldrT="[Testo]" custT="1"/>
      <dgm:spPr>
        <a:noFill/>
        <a:ln>
          <a:noFill/>
        </a:ln>
        <a:effectLst/>
      </dgm:spPr>
      <dgm:t>
        <a:bodyPr/>
        <a:lstStyle/>
        <a:p>
          <a:r>
            <a:rPr lang="en-US" altLang="it-IT" sz="1400" b="0" i="0" cap="none" spc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definire i traguardi e gli obiettivi del tuo progetto </a:t>
          </a:r>
        </a:p>
      </dgm:t>
    </dgm:pt>
    <dgm:pt modelId="{A9FC3975-0B6F-4C0C-AB7C-E4EC6A55CDF2}" type="sibTrans" cxnId="{BA3D28E7-F86F-45F5-AF4E-8DA69A0E4A67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50A8AEAA-4F0E-403A-8011-56AEACFA4CC0}" type="parTrans" cxnId="{BA3D28E7-F86F-45F5-AF4E-8DA69A0E4A67}">
      <dgm:prSet/>
      <dgm:spPr/>
      <dgm:t>
        <a:bodyPr/>
        <a:lstStyle/>
        <a:p>
          <a:endParaRPr lang="it-IT" sz="1400" b="0" cap="none" spc="0">
            <a:ln w="0"/>
            <a:solidFill>
              <a:srgbClr val="F91B40"/>
            </a:solidFill>
            <a:effectLst/>
          </a:endParaRPr>
        </a:p>
      </dgm:t>
    </dgm:pt>
    <dgm:pt modelId="{AE8E3477-E519-4082-94B7-CCFD2770C080}" type="pres">
      <dgm:prSet presAssocID="{A48835A9-F6C6-449A-8895-DC3588C61AA5}" presName="Name0" presStyleCnt="0">
        <dgm:presLayoutVars>
          <dgm:dir/>
          <dgm:resizeHandles val="exact"/>
        </dgm:presLayoutVars>
      </dgm:prSet>
      <dgm:spPr/>
    </dgm:pt>
    <dgm:pt modelId="{664F7CF2-2A00-4D89-8C27-BF3C67E9EE13}" type="pres">
      <dgm:prSet presAssocID="{A48835A9-F6C6-449A-8895-DC3588C61AA5}" presName="arrow" presStyleLbl="bgShp" presStyleIdx="0" presStyleCnt="1"/>
      <dgm:spPr/>
    </dgm:pt>
    <dgm:pt modelId="{604E7082-C8DA-4A8B-8685-90387E217079}" type="pres">
      <dgm:prSet presAssocID="{A48835A9-F6C6-449A-8895-DC3588C61AA5}" presName="points" presStyleCnt="0"/>
      <dgm:spPr/>
    </dgm:pt>
    <dgm:pt modelId="{348F3B0B-D6A7-49BA-BF13-BC171025987E}" type="pres">
      <dgm:prSet presAssocID="{E1F3EEEF-C613-4FAB-A3A5-BF346E9ADAD7}" presName="compositeA" presStyleCnt="0"/>
      <dgm:spPr/>
    </dgm:pt>
    <dgm:pt modelId="{F40F2951-72FD-423B-8783-53F40B6ADBFA}" type="pres">
      <dgm:prSet presAssocID="{E1F3EEEF-C613-4FAB-A3A5-BF346E9ADAD7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A3FA5C0-D408-4393-ACE1-AA1A0A4E2042}" type="pres">
      <dgm:prSet presAssocID="{E1F3EEEF-C613-4FAB-A3A5-BF346E9ADAD7}" presName="circleA" presStyleLbl="node1" presStyleIdx="0" presStyleCnt="3"/>
      <dgm:spPr/>
    </dgm:pt>
    <dgm:pt modelId="{2BE70CD8-F536-4A03-A6FC-8B161BBFDD29}" type="pres">
      <dgm:prSet presAssocID="{E1F3EEEF-C613-4FAB-A3A5-BF346E9ADAD7}" presName="spaceA" presStyleCnt="0"/>
      <dgm:spPr/>
    </dgm:pt>
    <dgm:pt modelId="{BF7AE377-E29D-44A7-8867-4A817FCC8074}" type="pres">
      <dgm:prSet presAssocID="{A9FC3975-0B6F-4C0C-AB7C-E4EC6A55CDF2}" presName="space" presStyleCnt="0"/>
      <dgm:spPr/>
    </dgm:pt>
    <dgm:pt modelId="{19DBE5E6-4D26-4336-8177-C00A1F53288C}" type="pres">
      <dgm:prSet presAssocID="{25DD577C-E840-41BF-827C-435757901B4A}" presName="compositeB" presStyleCnt="0"/>
      <dgm:spPr/>
    </dgm:pt>
    <dgm:pt modelId="{DE06E1F7-8D1D-43ED-9312-DE16D3FE1B46}" type="pres">
      <dgm:prSet presAssocID="{25DD577C-E840-41BF-827C-435757901B4A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FAB8A5E-F341-40E6-AF06-5C82BDC8B479}" type="pres">
      <dgm:prSet presAssocID="{25DD577C-E840-41BF-827C-435757901B4A}" presName="circleB" presStyleLbl="node1" presStyleIdx="1" presStyleCnt="3"/>
      <dgm:spPr/>
    </dgm:pt>
    <dgm:pt modelId="{C694BD9A-FBFF-4B55-8B34-7BBF48D035DC}" type="pres">
      <dgm:prSet presAssocID="{25DD577C-E840-41BF-827C-435757901B4A}" presName="spaceB" presStyleCnt="0"/>
      <dgm:spPr/>
    </dgm:pt>
    <dgm:pt modelId="{43B715E7-62A4-456D-8483-35A568C8AE23}" type="pres">
      <dgm:prSet presAssocID="{BCA70971-E8E9-4544-A04E-557B22D9AFCB}" presName="space" presStyleCnt="0"/>
      <dgm:spPr/>
    </dgm:pt>
    <dgm:pt modelId="{38464978-27BD-4EBB-80AA-0B9ADDE4D028}" type="pres">
      <dgm:prSet presAssocID="{9877F177-F108-4626-8FDB-BFE6CC63DCE6}" presName="compositeA" presStyleCnt="0"/>
      <dgm:spPr/>
    </dgm:pt>
    <dgm:pt modelId="{974AFB06-7382-4C64-A901-E6A89170658F}" type="pres">
      <dgm:prSet presAssocID="{9877F177-F108-4626-8FDB-BFE6CC63DCE6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4915691-268F-4E80-9F1E-F1757A968EC9}" type="pres">
      <dgm:prSet presAssocID="{9877F177-F108-4626-8FDB-BFE6CC63DCE6}" presName="circleA" presStyleLbl="node1" presStyleIdx="2" presStyleCnt="3"/>
      <dgm:spPr/>
    </dgm:pt>
    <dgm:pt modelId="{01A1DE81-8B54-4578-B33E-453FEE9B14FE}" type="pres">
      <dgm:prSet presAssocID="{9877F177-F108-4626-8FDB-BFE6CC63DCE6}" presName="spaceA" presStyleCnt="0"/>
      <dgm:spPr/>
    </dgm:pt>
  </dgm:ptLst>
  <dgm:cxnLst>
    <dgm:cxn modelId="{548513EA-BB71-4943-995E-3D6D6EFE2DE7}" srcId="{A48835A9-F6C6-449A-8895-DC3588C61AA5}" destId="{25DD577C-E840-41BF-827C-435757901B4A}" srcOrd="1" destOrd="0" parTransId="{409F40C3-7892-4EA2-BF69-A94DD2891160}" sibTransId="{BCA70971-E8E9-4544-A04E-557B22D9AFCB}"/>
    <dgm:cxn modelId="{3FF2F5A8-B923-4FF9-B21A-2841754371ED}" type="presOf" srcId="{25DD577C-E840-41BF-827C-435757901B4A}" destId="{DE06E1F7-8D1D-43ED-9312-DE16D3FE1B46}" srcOrd="0" destOrd="0" presId="urn:microsoft.com/office/officeart/2005/8/layout/hProcess11"/>
    <dgm:cxn modelId="{9E38FBB7-BC75-48C7-900F-2D995050C8B5}" type="presOf" srcId="{A48835A9-F6C6-449A-8895-DC3588C61AA5}" destId="{AE8E3477-E519-4082-94B7-CCFD2770C080}" srcOrd="0" destOrd="0" presId="urn:microsoft.com/office/officeart/2005/8/layout/hProcess11"/>
    <dgm:cxn modelId="{6F9E61A9-9729-4BD3-B010-D421A49753E5}" type="presOf" srcId="{9877F177-F108-4626-8FDB-BFE6CC63DCE6}" destId="{974AFB06-7382-4C64-A901-E6A89170658F}" srcOrd="0" destOrd="0" presId="urn:microsoft.com/office/officeart/2005/8/layout/hProcess11"/>
    <dgm:cxn modelId="{BA3D28E7-F86F-45F5-AF4E-8DA69A0E4A67}" srcId="{A48835A9-F6C6-449A-8895-DC3588C61AA5}" destId="{E1F3EEEF-C613-4FAB-A3A5-BF346E9ADAD7}" srcOrd="0" destOrd="0" parTransId="{50A8AEAA-4F0E-403A-8011-56AEACFA4CC0}" sibTransId="{A9FC3975-0B6F-4C0C-AB7C-E4EC6A55CDF2}"/>
    <dgm:cxn modelId="{B54BB3C7-36FF-4F02-BC87-F7411723F49B}" srcId="{A48835A9-F6C6-449A-8895-DC3588C61AA5}" destId="{9877F177-F108-4626-8FDB-BFE6CC63DCE6}" srcOrd="2" destOrd="0" parTransId="{8E0DC0F5-95D2-4496-BB63-5471DD2F4A32}" sibTransId="{E93E0EA2-82C1-47BB-BC2A-382245A3DCC1}"/>
    <dgm:cxn modelId="{17FEEE46-094F-4895-9A10-948086DC8E3D}" type="presOf" srcId="{E1F3EEEF-C613-4FAB-A3A5-BF346E9ADAD7}" destId="{F40F2951-72FD-423B-8783-53F40B6ADBFA}" srcOrd="0" destOrd="0" presId="urn:microsoft.com/office/officeart/2005/8/layout/hProcess11"/>
    <dgm:cxn modelId="{7FB32D12-BD2B-447E-9E0C-12009F83AAAC}" type="presParOf" srcId="{AE8E3477-E519-4082-94B7-CCFD2770C080}" destId="{664F7CF2-2A00-4D89-8C27-BF3C67E9EE13}" srcOrd="0" destOrd="0" presId="urn:microsoft.com/office/officeart/2005/8/layout/hProcess11"/>
    <dgm:cxn modelId="{A18715AD-64EA-4545-ACAE-3EAA5B76960F}" type="presParOf" srcId="{AE8E3477-E519-4082-94B7-CCFD2770C080}" destId="{604E7082-C8DA-4A8B-8685-90387E217079}" srcOrd="1" destOrd="0" presId="urn:microsoft.com/office/officeart/2005/8/layout/hProcess11"/>
    <dgm:cxn modelId="{B996FD3C-BC1A-498B-A0EE-BE0113806B04}" type="presParOf" srcId="{604E7082-C8DA-4A8B-8685-90387E217079}" destId="{348F3B0B-D6A7-49BA-BF13-BC171025987E}" srcOrd="0" destOrd="0" presId="urn:microsoft.com/office/officeart/2005/8/layout/hProcess11"/>
    <dgm:cxn modelId="{26909AFF-FE98-4B33-B6C7-D88F2739F35F}" type="presParOf" srcId="{348F3B0B-D6A7-49BA-BF13-BC171025987E}" destId="{F40F2951-72FD-423B-8783-53F40B6ADBFA}" srcOrd="0" destOrd="0" presId="urn:microsoft.com/office/officeart/2005/8/layout/hProcess11"/>
    <dgm:cxn modelId="{AB39814E-8FC1-44B3-AB20-BAFABB09903D}" type="presParOf" srcId="{348F3B0B-D6A7-49BA-BF13-BC171025987E}" destId="{7A3FA5C0-D408-4393-ACE1-AA1A0A4E2042}" srcOrd="1" destOrd="0" presId="urn:microsoft.com/office/officeart/2005/8/layout/hProcess11"/>
    <dgm:cxn modelId="{D5B67790-51D6-4AEB-9632-7DC9B6D55047}" type="presParOf" srcId="{348F3B0B-D6A7-49BA-BF13-BC171025987E}" destId="{2BE70CD8-F536-4A03-A6FC-8B161BBFDD29}" srcOrd="2" destOrd="0" presId="urn:microsoft.com/office/officeart/2005/8/layout/hProcess11"/>
    <dgm:cxn modelId="{EBE644F8-0E20-44C9-88E1-080E62903825}" type="presParOf" srcId="{604E7082-C8DA-4A8B-8685-90387E217079}" destId="{BF7AE377-E29D-44A7-8867-4A817FCC8074}" srcOrd="1" destOrd="0" presId="urn:microsoft.com/office/officeart/2005/8/layout/hProcess11"/>
    <dgm:cxn modelId="{5991AB26-2C5C-4D71-80B9-E5622823D1A6}" type="presParOf" srcId="{604E7082-C8DA-4A8B-8685-90387E217079}" destId="{19DBE5E6-4D26-4336-8177-C00A1F53288C}" srcOrd="2" destOrd="0" presId="urn:microsoft.com/office/officeart/2005/8/layout/hProcess11"/>
    <dgm:cxn modelId="{CBD36187-F1CD-45FD-8AC3-61F8890B1146}" type="presParOf" srcId="{19DBE5E6-4D26-4336-8177-C00A1F53288C}" destId="{DE06E1F7-8D1D-43ED-9312-DE16D3FE1B46}" srcOrd="0" destOrd="0" presId="urn:microsoft.com/office/officeart/2005/8/layout/hProcess11"/>
    <dgm:cxn modelId="{73910D83-5964-485A-8F9D-987B46DAC21A}" type="presParOf" srcId="{19DBE5E6-4D26-4336-8177-C00A1F53288C}" destId="{2FAB8A5E-F341-40E6-AF06-5C82BDC8B479}" srcOrd="1" destOrd="0" presId="urn:microsoft.com/office/officeart/2005/8/layout/hProcess11"/>
    <dgm:cxn modelId="{618C129A-B9A9-4481-8F8D-8BD52559AB6B}" type="presParOf" srcId="{19DBE5E6-4D26-4336-8177-C00A1F53288C}" destId="{C694BD9A-FBFF-4B55-8B34-7BBF48D035DC}" srcOrd="2" destOrd="0" presId="urn:microsoft.com/office/officeart/2005/8/layout/hProcess11"/>
    <dgm:cxn modelId="{7281CE95-49AA-4FFB-984E-BC6D66EABC0D}" type="presParOf" srcId="{604E7082-C8DA-4A8B-8685-90387E217079}" destId="{43B715E7-62A4-456D-8483-35A568C8AE23}" srcOrd="3" destOrd="0" presId="urn:microsoft.com/office/officeart/2005/8/layout/hProcess11"/>
    <dgm:cxn modelId="{679CD9A3-A522-4F1D-AF7C-F21EA22F9A36}" type="presParOf" srcId="{604E7082-C8DA-4A8B-8685-90387E217079}" destId="{38464978-27BD-4EBB-80AA-0B9ADDE4D028}" srcOrd="4" destOrd="0" presId="urn:microsoft.com/office/officeart/2005/8/layout/hProcess11"/>
    <dgm:cxn modelId="{23DED0EE-21A3-4FE1-9B55-06CC8E1A5295}" type="presParOf" srcId="{38464978-27BD-4EBB-80AA-0B9ADDE4D028}" destId="{974AFB06-7382-4C64-A901-E6A89170658F}" srcOrd="0" destOrd="0" presId="urn:microsoft.com/office/officeart/2005/8/layout/hProcess11"/>
    <dgm:cxn modelId="{79635E3A-8B36-4960-B390-D1507B7B57D5}" type="presParOf" srcId="{38464978-27BD-4EBB-80AA-0B9ADDE4D028}" destId="{F4915691-268F-4E80-9F1E-F1757A968EC9}" srcOrd="1" destOrd="0" presId="urn:microsoft.com/office/officeart/2005/8/layout/hProcess11"/>
    <dgm:cxn modelId="{AB707A7F-C58D-4B5B-A977-6F533E88B887}" type="presParOf" srcId="{38464978-27BD-4EBB-80AA-0B9ADDE4D028}" destId="{01A1DE81-8B54-4578-B33E-453FEE9B14FE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888FC7-AFDC-43F9-9EA7-DC16FD2326A5}" type="doc">
      <dgm:prSet loTypeId="urn:microsoft.com/office/officeart/2009/3/layout/StepUpProcess" loCatId="process" qsTypeId="urn:microsoft.com/office/officeart/2005/8/quickstyle/3d2#1" qsCatId="3D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B00DBC25-373E-4DD7-856B-66044C7D898F}">
      <dgm:prSet phldrT="[Testo]" custT="1"/>
      <dgm:spPr/>
      <dgm:t>
        <a:bodyPr/>
        <a:lstStyle/>
        <a:p>
          <a:r>
            <a:rPr lang="en-GB" sz="1200" b="1" i="0" u="sng" cap="all" baseline="0">
              <a:latin typeface="Segoe UI"/>
              <a:cs typeface="Segoe UI"/>
            </a:rPr>
            <a:t>RICERCARE ED ESPLORARE </a:t>
          </a:r>
        </a:p>
        <a:p>
          <a:r>
            <a:rPr lang="en-GB" sz="1200" b="0" i="0">
              <a:latin typeface="Segoe UI"/>
              <a:cs typeface="Segoe UI"/>
            </a:rPr>
            <a:t>Inizia a considerare le tue passioni, abilità, credenze, sogni e cerca altri progetti simili.</a:t>
          </a:r>
        </a:p>
      </dgm:t>
    </dgm:pt>
    <dgm:pt modelId="{DFE36549-F7FE-4C8E-BE7A-B12F964DBDB7}" type="parTrans" cxnId="{83FE5D8D-5DA2-4AA7-8B88-F864F8259AE7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A08486B-42E5-41B3-A90C-758395002E6C}" type="sibTrans" cxnId="{83FE5D8D-5DA2-4AA7-8B88-F864F8259AE7}">
      <dgm:prSet custT="1"/>
      <dgm:spPr/>
      <dgm:t>
        <a:bodyPr/>
        <a:lstStyle/>
        <a:p>
          <a:endParaRPr lang="it-IT" sz="900" b="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9BF442B-D0FE-41DA-B71E-0FE932391C6B}">
      <dgm:prSet phldrT="[Testo]" custT="1"/>
      <dgm:spPr/>
      <dgm:t>
        <a:bodyPr/>
        <a:lstStyle/>
        <a:p>
          <a:r>
            <a:rPr lang="en-GB" sz="1200" b="1" i="0" u="sng" cap="all" baseline="0">
              <a:latin typeface="Segoe UI"/>
              <a:cs typeface="Segoe UI"/>
            </a:rPr>
            <a:t>CERCARE, VALUTARE E OTTENERE RISORSE</a:t>
          </a:r>
        </a:p>
        <a:p>
          <a:r>
            <a:rPr lang="en-GB" sz="1200" b="0" i="0">
              <a:latin typeface="Segoe UI"/>
              <a:cs typeface="Segoe UI"/>
            </a:rPr>
            <a:t>Fai un elenco delle risorse necessarie per sviluppare il tuo progetto che puoi raggiungere da solo.  </a:t>
          </a:r>
          <a:r>
            <a:rPr lang="en-GB" sz="1200" b="0" i="1">
              <a:latin typeface="Segoe UI"/>
              <a:cs typeface="Segoe UI"/>
            </a:rPr>
            <a:t>Ricorda: le risorse non sono solo economiche ma sono anche abilità, competenze e attrezzature. </a:t>
          </a:r>
        </a:p>
      </dgm:t>
    </dgm:pt>
    <dgm:pt modelId="{68B3C451-6B0D-429B-A4A4-99554F5E83C0}" type="parTrans" cxnId="{8C1C704C-E738-4C3D-9CFD-40F2B4D59F1D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16FE74F-F5F4-4C5E-97F7-7ED6265D0897}" type="sibTrans" cxnId="{8C1C704C-E738-4C3D-9CFD-40F2B4D59F1D}">
      <dgm:prSet custT="1"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C76F510-402F-43A7-B556-BA3E6C0E918E}">
      <dgm:prSet phldrT="[Testo]" custT="1"/>
      <dgm:spPr/>
      <dgm:t>
        <a:bodyPr/>
        <a:lstStyle/>
        <a:p>
          <a:r>
            <a:rPr lang="en-GB" sz="1200" b="1" i="0" u="sng" cap="all" baseline="0">
              <a:latin typeface="Segoe UI"/>
              <a:cs typeface="Segoe UI"/>
            </a:rPr>
            <a:t>ESPERIMENTI E TEST</a:t>
          </a:r>
        </a:p>
        <a:p>
          <a:r>
            <a:rPr lang="en-GB" sz="1200" b="0" i="0">
              <a:latin typeface="Segoe UI"/>
              <a:cs typeface="Segoe UI"/>
            </a:rPr>
            <a:t>Sei nel bel mezzo del processo, l'attività centrale dell'Idea Design Process e sei pronto a sviluppare un prototipo dell'idea.</a:t>
          </a:r>
        </a:p>
      </dgm:t>
    </dgm:pt>
    <dgm:pt modelId="{0A368E7F-A393-4D42-B8AC-14F17C58E165}" type="parTrans" cxnId="{02B883AF-7555-466D-A0D0-192DA5D11F16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D232D7C-E79C-48A4-9EA8-B4DACDE64E3D}" type="sibTrans" cxnId="{02B883AF-7555-466D-A0D0-192DA5D11F16}">
      <dgm:prSet custT="1"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7390B7A-A9D3-4E57-8F04-D8D1887668BC}">
      <dgm:prSet phldrT="[Testo]" custT="1"/>
      <dgm:spPr/>
      <dgm:t>
        <a:bodyPr/>
        <a:lstStyle/>
        <a:p>
          <a:r>
            <a:rPr lang="en-GB" sz="1200" b="1" i="0" u="sng" cap="all" baseline="0" dirty="0">
              <a:latin typeface="Segoe UI"/>
              <a:cs typeface="Segoe UI"/>
            </a:rPr>
            <a:t>FEEDBACK E REVISIONE</a:t>
          </a:r>
        </a:p>
        <a:p>
          <a:r>
            <a:rPr lang="en-GB" sz="1200" b="0" i="0" dirty="0" err="1">
              <a:latin typeface="Segoe UI"/>
              <a:cs typeface="Segoe UI"/>
            </a:rPr>
            <a:t>Raccogli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commenti</a:t>
          </a:r>
          <a:r>
            <a:rPr lang="en-GB" sz="1200" b="0" i="0" dirty="0">
              <a:latin typeface="Segoe UI"/>
              <a:cs typeface="Segoe UI"/>
            </a:rPr>
            <a:t> e feedback da </a:t>
          </a:r>
          <a:r>
            <a:rPr lang="en-GB" sz="1200" b="0" i="0" dirty="0" err="1">
              <a:latin typeface="Segoe UI"/>
              <a:cs typeface="Segoe UI"/>
            </a:rPr>
            <a:t>persone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coinvolte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nella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fase</a:t>
          </a:r>
          <a:r>
            <a:rPr lang="en-GB" sz="1200" b="0" i="0" dirty="0">
              <a:latin typeface="Segoe UI"/>
              <a:cs typeface="Segoe UI"/>
            </a:rPr>
            <a:t> di </a:t>
          </a:r>
          <a:r>
            <a:rPr lang="en-GB" sz="1200" b="0" i="0" dirty="0" err="1">
              <a:latin typeface="Segoe UI"/>
              <a:cs typeface="Segoe UI"/>
            </a:rPr>
            <a:t>prototipazione</a:t>
          </a:r>
          <a:r>
            <a:rPr lang="en-GB" sz="1200" b="0" i="0" dirty="0">
              <a:latin typeface="Segoe UI"/>
              <a:cs typeface="Segoe UI"/>
            </a:rPr>
            <a:t>.  </a:t>
          </a:r>
          <a:r>
            <a:rPr lang="en-GB" sz="1200" b="0" i="0" dirty="0" err="1">
              <a:latin typeface="Segoe UI"/>
              <a:cs typeface="Segoe UI"/>
            </a:rPr>
            <a:t>Rivedi</a:t>
          </a:r>
          <a:r>
            <a:rPr lang="en-GB" sz="1200" b="0" i="0" dirty="0">
              <a:latin typeface="Segoe UI"/>
              <a:cs typeface="Segoe UI"/>
            </a:rPr>
            <a:t> e </a:t>
          </a:r>
          <a:r>
            <a:rPr lang="en-GB" sz="1200" b="0" i="0" dirty="0" err="1">
              <a:latin typeface="Segoe UI"/>
              <a:cs typeface="Segoe UI"/>
            </a:rPr>
            <a:t>scrivi</a:t>
          </a:r>
          <a:r>
            <a:rPr lang="en-GB" sz="1200" b="0" i="0" dirty="0">
              <a:latin typeface="Segoe UI"/>
              <a:cs typeface="Segoe UI"/>
            </a:rPr>
            <a:t> di </a:t>
          </a:r>
          <a:r>
            <a:rPr lang="en-GB" sz="1200" b="0" i="0" dirty="0" err="1">
              <a:latin typeface="Segoe UI"/>
              <a:cs typeface="Segoe UI"/>
            </a:rPr>
            <a:t>nuovo</a:t>
          </a:r>
          <a:r>
            <a:rPr lang="en-GB" sz="1200" b="0" i="0" dirty="0">
              <a:latin typeface="Segoe UI"/>
              <a:cs typeface="Segoe UI"/>
            </a:rPr>
            <a:t> la tua idea </a:t>
          </a:r>
          <a:r>
            <a:rPr lang="en-GB" sz="1200" b="0" i="0" dirty="0" err="1">
              <a:latin typeface="Segoe UI"/>
              <a:cs typeface="Segoe UI"/>
            </a:rPr>
            <a:t>imprenditoriale</a:t>
          </a:r>
          <a:r>
            <a:rPr lang="en-GB" sz="1200" b="0" i="0" dirty="0">
              <a:latin typeface="Segoe UI"/>
              <a:cs typeface="Segoe UI"/>
            </a:rPr>
            <a:t>.  Non </a:t>
          </a:r>
          <a:r>
            <a:rPr lang="en-GB" sz="1200" b="0" i="0" dirty="0" err="1">
              <a:latin typeface="Segoe UI"/>
              <a:cs typeface="Segoe UI"/>
            </a:rPr>
            <a:t>temere</a:t>
          </a:r>
          <a:r>
            <a:rPr lang="en-GB" sz="1200" b="0" i="0" dirty="0">
              <a:latin typeface="Segoe UI"/>
              <a:cs typeface="Segoe UI"/>
            </a:rPr>
            <a:t> se la tua idea </a:t>
          </a:r>
          <a:r>
            <a:rPr lang="en-GB" sz="1200" b="0" i="0" dirty="0" err="1">
              <a:latin typeface="Segoe UI"/>
              <a:cs typeface="Segoe UI"/>
            </a:rPr>
            <a:t>diventa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completamente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diversa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dall'inizio</a:t>
          </a:r>
          <a:r>
            <a:rPr lang="en-GB" sz="1200" b="0" i="0" dirty="0">
              <a:latin typeface="Segoe UI"/>
              <a:cs typeface="Segoe UI"/>
            </a:rPr>
            <a:t>!  </a:t>
          </a:r>
          <a:r>
            <a:rPr lang="en-GB" sz="1200" b="0" i="1" dirty="0" err="1">
              <a:latin typeface="Segoe UI"/>
              <a:cs typeface="Segoe UI"/>
            </a:rPr>
            <a:t>Ricorda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che</a:t>
          </a:r>
          <a:r>
            <a:rPr lang="en-GB" sz="1200" b="0" i="1" dirty="0">
              <a:latin typeface="Segoe UI"/>
              <a:cs typeface="Segoe UI"/>
            </a:rPr>
            <a:t> le </a:t>
          </a:r>
          <a:r>
            <a:rPr lang="en-GB" sz="1200" b="0" i="1" dirty="0" err="1">
              <a:latin typeface="Segoe UI"/>
              <a:cs typeface="Segoe UI"/>
            </a:rPr>
            <a:t>idee</a:t>
          </a:r>
          <a:r>
            <a:rPr lang="en-GB" sz="1200" b="0" i="1" dirty="0">
              <a:latin typeface="Segoe UI"/>
              <a:cs typeface="Segoe UI"/>
            </a:rPr>
            <a:t> di </a:t>
          </a:r>
          <a:r>
            <a:rPr lang="en-GB" sz="1200" b="0" i="1" dirty="0" err="1">
              <a:latin typeface="Segoe UI"/>
              <a:cs typeface="Segoe UI"/>
            </a:rPr>
            <a:t>successo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possono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nascere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dagli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errori</a:t>
          </a:r>
          <a:r>
            <a:rPr lang="en-GB" sz="1200" b="0" i="1" dirty="0">
              <a:latin typeface="Segoe UI"/>
              <a:cs typeface="Segoe UI"/>
            </a:rPr>
            <a:t>! </a:t>
          </a:r>
        </a:p>
      </dgm:t>
    </dgm:pt>
    <dgm:pt modelId="{1424BEED-866F-444F-904B-F84BA3912387}" type="parTrans" cxnId="{B02C4754-9C30-451A-927C-D39C486F02BF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C62DCFC-BBBD-40E8-A7CE-61A6D4247800}" type="sibTrans" cxnId="{B02C4754-9C30-451A-927C-D39C486F02BF}">
      <dgm:prSet custT="1"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01A3296-9CEB-4CA9-B92D-150234286824}">
      <dgm:prSet phldrT="[Testo]" custT="1"/>
      <dgm:spPr/>
      <dgm:t>
        <a:bodyPr/>
        <a:lstStyle/>
        <a:p>
          <a:r>
            <a:rPr lang="en-GB" sz="1200" b="1" i="0" u="sng" cap="all" baseline="0" dirty="0">
              <a:latin typeface="Segoe UI"/>
              <a:cs typeface="Segoe UI"/>
            </a:rPr>
            <a:t>MOSTRARE AGLI ALTRI PER VALUTARE IL SIGNIFICATO E CONDIVIDERE</a:t>
          </a:r>
        </a:p>
        <a:p>
          <a:r>
            <a:rPr lang="en-GB" sz="1200" b="0" i="0" dirty="0" err="1">
              <a:latin typeface="Segoe UI"/>
              <a:cs typeface="Segoe UI"/>
            </a:rPr>
            <a:t>Ora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leggi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l'elenco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che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hai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fatto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nel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passaggio</a:t>
          </a:r>
          <a:r>
            <a:rPr lang="en-GB" sz="1200" b="0" i="0" dirty="0">
              <a:latin typeface="Segoe UI"/>
              <a:cs typeface="Segoe UI"/>
            </a:rPr>
            <a:t> 3, </a:t>
          </a:r>
          <a:r>
            <a:rPr lang="en-GB" sz="1200" b="0" i="0" dirty="0" err="1">
              <a:latin typeface="Segoe UI"/>
              <a:cs typeface="Segoe UI"/>
            </a:rPr>
            <a:t>rifletti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su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cosa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puoi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migliorare</a:t>
          </a:r>
          <a:r>
            <a:rPr lang="en-GB" sz="1200" b="0" i="0" dirty="0">
              <a:latin typeface="Segoe UI"/>
              <a:cs typeface="Segoe UI"/>
            </a:rPr>
            <a:t> e </a:t>
          </a:r>
          <a:r>
            <a:rPr lang="en-GB" sz="1200" b="0" i="0" dirty="0" err="1">
              <a:latin typeface="Segoe UI"/>
              <a:cs typeface="Segoe UI"/>
            </a:rPr>
            <a:t>modificare</a:t>
          </a:r>
          <a:r>
            <a:rPr lang="en-GB" sz="1200" b="0" i="0" dirty="0">
              <a:latin typeface="Segoe UI"/>
              <a:cs typeface="Segoe UI"/>
            </a:rPr>
            <a:t> la tua idea </a:t>
          </a:r>
          <a:r>
            <a:rPr lang="en-GB" sz="1200" b="0" i="0" dirty="0" err="1">
              <a:latin typeface="Segoe UI"/>
              <a:cs typeface="Segoe UI"/>
            </a:rPr>
            <a:t>imprenditoriale</a:t>
          </a:r>
          <a:r>
            <a:rPr lang="en-GB" sz="1200" b="0" i="0" dirty="0">
              <a:latin typeface="Segoe UI"/>
              <a:cs typeface="Segoe UI"/>
            </a:rPr>
            <a:t>.  </a:t>
          </a:r>
          <a:r>
            <a:rPr lang="en-GB" sz="1200" b="0" i="0" dirty="0" err="1">
              <a:latin typeface="Segoe UI"/>
              <a:cs typeface="Segoe UI"/>
            </a:rPr>
            <a:t>Esamina</a:t>
          </a:r>
          <a:r>
            <a:rPr lang="en-GB" sz="1200" b="0" i="0" dirty="0">
              <a:latin typeface="Segoe UI"/>
              <a:cs typeface="Segoe UI"/>
            </a:rPr>
            <a:t> la tua idea e </a:t>
          </a:r>
          <a:r>
            <a:rPr lang="en-GB" sz="1200" b="0" i="0" dirty="0" err="1">
              <a:latin typeface="Segoe UI"/>
              <a:cs typeface="Segoe UI"/>
            </a:rPr>
            <a:t>rispondi</a:t>
          </a:r>
          <a:r>
            <a:rPr lang="en-GB" sz="1200" b="0" i="0" dirty="0">
              <a:latin typeface="Segoe UI"/>
              <a:cs typeface="Segoe UI"/>
            </a:rPr>
            <a:t> a </a:t>
          </a:r>
          <a:r>
            <a:rPr lang="en-GB" sz="1200" b="0" i="0" dirty="0" err="1">
              <a:latin typeface="Segoe UI"/>
              <a:cs typeface="Segoe UI"/>
            </a:rPr>
            <a:t>questa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domanda</a:t>
          </a:r>
          <a:r>
            <a:rPr lang="en-GB" sz="1200" b="0" i="0" dirty="0">
              <a:latin typeface="Segoe UI"/>
              <a:cs typeface="Segoe UI"/>
            </a:rPr>
            <a:t>:  </a:t>
          </a:r>
          <a:r>
            <a:rPr lang="en-GB" sz="1200" b="0" i="1" dirty="0">
              <a:latin typeface="Segoe UI"/>
              <a:cs typeface="Segoe UI"/>
            </a:rPr>
            <a:t>Le </a:t>
          </a:r>
          <a:r>
            <a:rPr lang="en-GB" sz="1200" b="0" i="1" dirty="0" err="1">
              <a:latin typeface="Segoe UI"/>
              <a:cs typeface="Segoe UI"/>
            </a:rPr>
            <a:t>persone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coinvolte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nella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fase</a:t>
          </a:r>
          <a:r>
            <a:rPr lang="en-GB" sz="1200" b="0" i="1" dirty="0">
              <a:latin typeface="Segoe UI"/>
              <a:cs typeface="Segoe UI"/>
            </a:rPr>
            <a:t> di </a:t>
          </a:r>
          <a:r>
            <a:rPr lang="en-GB" sz="1200" b="0" i="1" dirty="0" err="1">
              <a:latin typeface="Segoe UI"/>
              <a:cs typeface="Segoe UI"/>
            </a:rPr>
            <a:t>prototipazione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hanno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capito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facilmente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il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tuo</a:t>
          </a:r>
          <a:r>
            <a:rPr lang="en-GB" sz="1200" b="0" i="1" dirty="0">
              <a:latin typeface="Segoe UI"/>
              <a:cs typeface="Segoe UI"/>
            </a:rPr>
            <a:t> </a:t>
          </a:r>
          <a:r>
            <a:rPr lang="en-GB" sz="1200" b="0" i="1" dirty="0" err="1">
              <a:latin typeface="Segoe UI"/>
              <a:cs typeface="Segoe UI"/>
            </a:rPr>
            <a:t>progetto</a:t>
          </a:r>
          <a:r>
            <a:rPr lang="en-GB" sz="1200" b="0" i="1" dirty="0">
              <a:latin typeface="Segoe UI"/>
              <a:cs typeface="Segoe UI"/>
            </a:rPr>
            <a:t>?</a:t>
          </a:r>
        </a:p>
      </dgm:t>
    </dgm:pt>
    <dgm:pt modelId="{480BF81B-73E6-4290-893F-ECB09AA7AA38}" type="parTrans" cxnId="{F6FE328F-6933-410B-81C0-E1AC97A6BA86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6656A85-9F21-4FCA-BC51-19573D0A40DA}" type="sibTrans" cxnId="{F6FE328F-6933-410B-81C0-E1AC97A6BA86}">
      <dgm:prSet custT="1"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195B84B-9182-4D3E-A123-DF0079A2CA3B}">
      <dgm:prSet phldrT="[Testo]" custT="1"/>
      <dgm:spPr/>
      <dgm:t>
        <a:bodyPr/>
        <a:lstStyle/>
        <a:p>
          <a:r>
            <a:rPr lang="en-GB" sz="1200" b="1" i="0" u="sng" cap="all" baseline="0" dirty="0">
              <a:latin typeface="Segoe UI"/>
              <a:cs typeface="Segoe UI"/>
            </a:rPr>
            <a:t>ESTENDI O CONCENTRA, CONFERMA O SFIDA </a:t>
          </a:r>
        </a:p>
        <a:p>
          <a:r>
            <a:rPr lang="en-GB" sz="1200" b="0" i="0" dirty="0">
              <a:latin typeface="Segoe UI"/>
              <a:cs typeface="Segoe UI"/>
            </a:rPr>
            <a:t>Rifletti sulla nuova forma della tua idea </a:t>
          </a:r>
          <a:r>
            <a:rPr lang="en-GB" sz="1200" b="0" i="0" dirty="0" err="1">
              <a:latin typeface="Segoe UI"/>
              <a:cs typeface="Segoe UI"/>
            </a:rPr>
            <a:t>imprenditoriale</a:t>
          </a:r>
          <a:r>
            <a:rPr lang="en-GB" sz="1200" b="0" i="0" dirty="0">
              <a:latin typeface="Segoe UI"/>
              <a:cs typeface="Segoe UI"/>
            </a:rPr>
            <a:t>, </a:t>
          </a:r>
          <a:r>
            <a:rPr lang="en-GB" sz="1200" b="0" i="0" dirty="0" err="1">
              <a:latin typeface="Segoe UI"/>
              <a:cs typeface="Segoe UI"/>
            </a:rPr>
            <a:t>elenca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gli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obiettivi</a:t>
          </a:r>
          <a:r>
            <a:rPr lang="en-GB" sz="1200" b="0" i="0" dirty="0">
              <a:latin typeface="Segoe UI"/>
              <a:cs typeface="Segoe UI"/>
            </a:rPr>
            <a:t> per </a:t>
          </a:r>
          <a:r>
            <a:rPr lang="en-GB" sz="1200" b="0" i="0" dirty="0" err="1">
              <a:latin typeface="Segoe UI"/>
              <a:cs typeface="Segoe UI"/>
            </a:rPr>
            <a:t>il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futuro</a:t>
          </a:r>
          <a:r>
            <a:rPr lang="en-GB" sz="1200" b="0" i="0" dirty="0">
              <a:latin typeface="Segoe UI"/>
              <a:cs typeface="Segoe UI"/>
            </a:rPr>
            <a:t> del </a:t>
          </a:r>
          <a:r>
            <a:rPr lang="en-GB" sz="1200" b="0" i="0" dirty="0" err="1">
              <a:latin typeface="Segoe UI"/>
              <a:cs typeface="Segoe UI"/>
            </a:rPr>
            <a:t>progetto</a:t>
          </a:r>
          <a:r>
            <a:rPr lang="en-GB" sz="1200" b="0" i="0" dirty="0">
              <a:latin typeface="Segoe UI"/>
              <a:cs typeface="Segoe UI"/>
            </a:rPr>
            <a:t> e </a:t>
          </a:r>
          <a:r>
            <a:rPr lang="en-GB" sz="1200" b="0" i="0" dirty="0" err="1">
              <a:latin typeface="Segoe UI"/>
              <a:cs typeface="Segoe UI"/>
            </a:rPr>
            <a:t>rendilo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visivo</a:t>
          </a:r>
          <a:r>
            <a:rPr lang="en-GB" sz="1200" b="0" i="0" dirty="0">
              <a:latin typeface="Segoe UI"/>
              <a:cs typeface="Segoe UI"/>
            </a:rPr>
            <a:t> (</a:t>
          </a:r>
          <a:r>
            <a:rPr lang="en-GB" sz="1200" b="0" i="0" dirty="0" err="1">
              <a:latin typeface="Segoe UI"/>
              <a:cs typeface="Segoe UI"/>
            </a:rPr>
            <a:t>uno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schizzo</a:t>
          </a:r>
          <a:r>
            <a:rPr lang="en-GB" sz="1200" b="0" i="0" dirty="0">
              <a:latin typeface="Segoe UI"/>
              <a:cs typeface="Segoe UI"/>
            </a:rPr>
            <a:t>, </a:t>
          </a:r>
          <a:r>
            <a:rPr lang="en-GB" sz="1200" b="0" i="0" dirty="0" err="1">
              <a:latin typeface="Segoe UI"/>
              <a:cs typeface="Segoe UI"/>
            </a:rPr>
            <a:t>una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mappa</a:t>
          </a:r>
          <a:r>
            <a:rPr lang="en-GB" sz="1200" b="0" i="0" dirty="0">
              <a:latin typeface="Segoe UI"/>
              <a:cs typeface="Segoe UI"/>
            </a:rPr>
            <a:t> </a:t>
          </a:r>
          <a:r>
            <a:rPr lang="en-GB" sz="1200" b="0" i="0" dirty="0" err="1">
              <a:latin typeface="Segoe UI"/>
              <a:cs typeface="Segoe UI"/>
            </a:rPr>
            <a:t>mentale</a:t>
          </a:r>
          <a:r>
            <a:rPr lang="en-GB" sz="1200" b="0" i="0" dirty="0">
              <a:latin typeface="Segoe UI"/>
              <a:cs typeface="Segoe UI"/>
            </a:rPr>
            <a:t>, un </a:t>
          </a:r>
          <a:r>
            <a:rPr lang="en-GB" sz="1200" b="0" i="0" dirty="0" err="1">
              <a:latin typeface="Segoe UI"/>
              <a:cs typeface="Segoe UI"/>
            </a:rPr>
            <a:t>elenco</a:t>
          </a:r>
          <a:r>
            <a:rPr lang="en-GB" sz="1200" b="0" i="0" dirty="0">
              <a:latin typeface="Segoe UI"/>
              <a:cs typeface="Segoe UI"/>
            </a:rPr>
            <a:t> di parole </a:t>
          </a:r>
          <a:r>
            <a:rPr lang="en-GB" sz="1200" b="0" i="0" dirty="0" err="1">
              <a:latin typeface="Segoe UI"/>
              <a:cs typeface="Segoe UI"/>
            </a:rPr>
            <a:t>chiave</a:t>
          </a:r>
          <a:r>
            <a:rPr lang="en-GB" sz="1200" b="0" i="0" dirty="0">
              <a:latin typeface="Segoe UI"/>
              <a:cs typeface="Segoe UI"/>
            </a:rPr>
            <a:t> e </a:t>
          </a:r>
          <a:r>
            <a:rPr lang="en-GB" sz="1200" b="0" i="0" dirty="0" err="1">
              <a:latin typeface="Segoe UI"/>
              <a:cs typeface="Segoe UI"/>
            </a:rPr>
            <a:t>connessioni</a:t>
          </a:r>
          <a:r>
            <a:rPr lang="en-GB" sz="1200" b="0" i="0" dirty="0">
              <a:latin typeface="Segoe UI"/>
              <a:cs typeface="Segoe UI"/>
            </a:rPr>
            <a:t>, </a:t>
          </a:r>
          <a:r>
            <a:rPr lang="en-GB" sz="1200" b="0" i="0" dirty="0" err="1">
              <a:latin typeface="Segoe UI"/>
              <a:cs typeface="Segoe UI"/>
            </a:rPr>
            <a:t>ecc</a:t>
          </a:r>
          <a:r>
            <a:rPr lang="en-GB" sz="1200" b="0" i="0" dirty="0">
              <a:latin typeface="Segoe UI"/>
              <a:cs typeface="Segoe UI"/>
            </a:rPr>
            <a:t>.).  </a:t>
          </a:r>
          <a:r>
            <a:rPr lang="it-IT" sz="1200" b="0" i="0" dirty="0" smtClean="0">
              <a:latin typeface="Segoe UI" pitchFamily="34" charset="0"/>
              <a:cs typeface="Segoe UI" pitchFamily="34" charset="0"/>
            </a:rPr>
            <a:t>Sei pronto a dettagliare la tua idea e trasformarla in un vero progetto? </a:t>
          </a:r>
          <a:r>
            <a:rPr lang="it-IT" sz="1200" b="1" i="0" dirty="0" smtClean="0">
              <a:latin typeface="Segoe UI" pitchFamily="34" charset="0"/>
              <a:cs typeface="Segoe UI" pitchFamily="34" charset="0"/>
            </a:rPr>
            <a:t>LAVORA SUL CANVAS!</a:t>
          </a:r>
          <a:endParaRPr lang="en-US" sz="1200" b="0" i="0" dirty="0">
            <a:latin typeface="Segoe UI"/>
            <a:cs typeface="Segoe UI"/>
          </a:endParaRPr>
        </a:p>
      </dgm:t>
    </dgm:pt>
    <dgm:pt modelId="{BF50F0E8-BA86-4C94-A1B6-F9C1FF6D73DB}" type="parTrans" cxnId="{5E456E78-420B-42AE-9101-A24D63C2E4C2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3606F25-8198-4396-A39F-BA893952092B}" type="sibTrans" cxnId="{5E456E78-420B-42AE-9101-A24D63C2E4C2}">
      <dgm:prSet/>
      <dgm:spPr/>
      <dgm:t>
        <a:bodyPr/>
        <a:lstStyle/>
        <a:p>
          <a:endParaRPr lang="it-IT" sz="900">
            <a:solidFill>
              <a:sysClr val="windowText" lastClr="000000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772A28C-8095-4027-AA4C-F29EC097B90E}" type="pres">
      <dgm:prSet presAssocID="{CE888FC7-AFDC-43F9-9EA7-DC16FD2326A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2EA682FC-0D20-4EAA-AD38-C3C786E463EA}" type="pres">
      <dgm:prSet presAssocID="{B00DBC25-373E-4DD7-856B-66044C7D898F}" presName="composite" presStyleCnt="0"/>
      <dgm:spPr/>
    </dgm:pt>
    <dgm:pt modelId="{807D27F7-0C5B-49FD-BFFA-FDA892EB98F8}" type="pres">
      <dgm:prSet presAssocID="{B00DBC25-373E-4DD7-856B-66044C7D898F}" presName="LShape" presStyleLbl="alignNode1" presStyleIdx="0" presStyleCnt="11"/>
      <dgm:spPr/>
    </dgm:pt>
    <dgm:pt modelId="{CAC355D5-BD99-44F8-9E84-3312A6EC9A19}" type="pres">
      <dgm:prSet presAssocID="{B00DBC25-373E-4DD7-856B-66044C7D898F}" presName="ParentText" presStyleLbl="revTx" presStyleIdx="0" presStyleCnt="6" custScaleX="114477" custLinFactNeighborX="4798" custLinFactNeighborY="10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1F23B1-1A14-41EC-ABF9-34221619DDED}" type="pres">
      <dgm:prSet presAssocID="{B00DBC25-373E-4DD7-856B-66044C7D898F}" presName="Triangle" presStyleLbl="alignNode1" presStyleIdx="1" presStyleCnt="11"/>
      <dgm:spPr/>
    </dgm:pt>
    <dgm:pt modelId="{61D87705-1E8E-4525-B235-D3A2777AD0AC}" type="pres">
      <dgm:prSet presAssocID="{DA08486B-42E5-41B3-A90C-758395002E6C}" presName="sibTrans" presStyleCnt="0"/>
      <dgm:spPr/>
    </dgm:pt>
    <dgm:pt modelId="{38885881-5C1C-46A5-A7ED-75DB50B09137}" type="pres">
      <dgm:prSet presAssocID="{DA08486B-42E5-41B3-A90C-758395002E6C}" presName="space" presStyleCnt="0"/>
      <dgm:spPr/>
    </dgm:pt>
    <dgm:pt modelId="{FCCF4F50-522E-4450-90BF-6707D0D22856}" type="pres">
      <dgm:prSet presAssocID="{39BF442B-D0FE-41DA-B71E-0FE932391C6B}" presName="composite" presStyleCnt="0"/>
      <dgm:spPr/>
    </dgm:pt>
    <dgm:pt modelId="{EAF61B19-D675-4D01-A797-7CE21D6A0C26}" type="pres">
      <dgm:prSet presAssocID="{39BF442B-D0FE-41DA-B71E-0FE932391C6B}" presName="LShape" presStyleLbl="alignNode1" presStyleIdx="2" presStyleCnt="11"/>
      <dgm:spPr/>
    </dgm:pt>
    <dgm:pt modelId="{1796F681-7A89-46AE-8E95-35B20F768815}" type="pres">
      <dgm:prSet presAssocID="{39BF442B-D0FE-41DA-B71E-0FE932391C6B}" presName="ParentText" presStyleLbl="revTx" presStyleIdx="1" presStyleCnt="6" custScaleX="113430" custLinFactNeighborX="8546" custLinFactNeighborY="2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5473216-261B-4439-9913-2B98EC886DDA}" type="pres">
      <dgm:prSet presAssocID="{39BF442B-D0FE-41DA-B71E-0FE932391C6B}" presName="Triangle" presStyleLbl="alignNode1" presStyleIdx="3" presStyleCnt="11"/>
      <dgm:spPr/>
    </dgm:pt>
    <dgm:pt modelId="{D75A8924-92FF-4552-8CFC-81A35E0D24E5}" type="pres">
      <dgm:prSet presAssocID="{E16FE74F-F5F4-4C5E-97F7-7ED6265D0897}" presName="sibTrans" presStyleCnt="0"/>
      <dgm:spPr/>
    </dgm:pt>
    <dgm:pt modelId="{A454F3CA-3900-4CCE-AC29-219501F3B63F}" type="pres">
      <dgm:prSet presAssocID="{E16FE74F-F5F4-4C5E-97F7-7ED6265D0897}" presName="space" presStyleCnt="0"/>
      <dgm:spPr/>
    </dgm:pt>
    <dgm:pt modelId="{3E79EDE7-6DE0-4F91-88C4-94E3D523255E}" type="pres">
      <dgm:prSet presAssocID="{4C76F510-402F-43A7-B556-BA3E6C0E918E}" presName="composite" presStyleCnt="0"/>
      <dgm:spPr/>
    </dgm:pt>
    <dgm:pt modelId="{C86EEBE7-DB95-4093-9C8E-6960D2637DCE}" type="pres">
      <dgm:prSet presAssocID="{4C76F510-402F-43A7-B556-BA3E6C0E918E}" presName="LShape" presStyleLbl="alignNode1" presStyleIdx="4" presStyleCnt="11"/>
      <dgm:spPr/>
    </dgm:pt>
    <dgm:pt modelId="{E612F8ED-BC88-4E4C-BF66-A8036405FD18}" type="pres">
      <dgm:prSet presAssocID="{4C76F510-402F-43A7-B556-BA3E6C0E918E}" presName="ParentText" presStyleLbl="revTx" presStyleIdx="2" presStyleCnt="6" custScaleX="113429" custLinFactNeighborX="7987" custLinFactNeighborY="-13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454327-522A-4599-BE46-8ECA2585F8A1}" type="pres">
      <dgm:prSet presAssocID="{4C76F510-402F-43A7-B556-BA3E6C0E918E}" presName="Triangle" presStyleLbl="alignNode1" presStyleIdx="5" presStyleCnt="11"/>
      <dgm:spPr/>
    </dgm:pt>
    <dgm:pt modelId="{622CE13C-A64C-4F22-9415-B81B2603F14F}" type="pres">
      <dgm:prSet presAssocID="{ED232D7C-E79C-48A4-9EA8-B4DACDE64E3D}" presName="sibTrans" presStyleCnt="0"/>
      <dgm:spPr/>
    </dgm:pt>
    <dgm:pt modelId="{5C3E0FD5-495A-4773-8581-6CA683442201}" type="pres">
      <dgm:prSet presAssocID="{ED232D7C-E79C-48A4-9EA8-B4DACDE64E3D}" presName="space" presStyleCnt="0"/>
      <dgm:spPr/>
    </dgm:pt>
    <dgm:pt modelId="{41603EBC-7205-4A15-AE31-1761D1AFA237}" type="pres">
      <dgm:prSet presAssocID="{B01A3296-9CEB-4CA9-B92D-150234286824}" presName="composite" presStyleCnt="0"/>
      <dgm:spPr/>
    </dgm:pt>
    <dgm:pt modelId="{598ACA7C-7CF6-48C4-AA77-211237CEBB90}" type="pres">
      <dgm:prSet presAssocID="{B01A3296-9CEB-4CA9-B92D-150234286824}" presName="LShape" presStyleLbl="alignNode1" presStyleIdx="6" presStyleCnt="11"/>
      <dgm:spPr/>
    </dgm:pt>
    <dgm:pt modelId="{B63E5306-C7C5-44A7-8DF6-82E28EAC0B3A}" type="pres">
      <dgm:prSet presAssocID="{B01A3296-9CEB-4CA9-B92D-150234286824}" presName="ParentText" presStyleLbl="revTx" presStyleIdx="3" presStyleCnt="6" custScaleX="113064" custLinFactNeighborX="6959" custLinFactNeighborY="21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726970-F3E6-4EE2-87EC-F24511E9A41F}" type="pres">
      <dgm:prSet presAssocID="{B01A3296-9CEB-4CA9-B92D-150234286824}" presName="Triangle" presStyleLbl="alignNode1" presStyleIdx="7" presStyleCnt="11"/>
      <dgm:spPr/>
    </dgm:pt>
    <dgm:pt modelId="{A5FFEB23-C516-42DF-985C-36B321815171}" type="pres">
      <dgm:prSet presAssocID="{06656A85-9F21-4FCA-BC51-19573D0A40DA}" presName="sibTrans" presStyleCnt="0"/>
      <dgm:spPr/>
    </dgm:pt>
    <dgm:pt modelId="{386FE8E3-B01A-426D-B6D0-5BFB2F9C52F9}" type="pres">
      <dgm:prSet presAssocID="{06656A85-9F21-4FCA-BC51-19573D0A40DA}" presName="space" presStyleCnt="0"/>
      <dgm:spPr/>
    </dgm:pt>
    <dgm:pt modelId="{3521AC7F-8FBC-4175-8732-95429C73428B}" type="pres">
      <dgm:prSet presAssocID="{F7390B7A-A9D3-4E57-8F04-D8D1887668BC}" presName="composite" presStyleCnt="0"/>
      <dgm:spPr/>
    </dgm:pt>
    <dgm:pt modelId="{9AB052F0-BBD0-4585-8731-1B568F902071}" type="pres">
      <dgm:prSet presAssocID="{F7390B7A-A9D3-4E57-8F04-D8D1887668BC}" presName="LShape" presStyleLbl="alignNode1" presStyleIdx="8" presStyleCnt="11"/>
      <dgm:spPr/>
    </dgm:pt>
    <dgm:pt modelId="{57D3FE3C-F18F-4618-9E45-803DDDB64C63}" type="pres">
      <dgm:prSet presAssocID="{F7390B7A-A9D3-4E57-8F04-D8D1887668BC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F6AAB8-AF79-4A74-BE67-3B89CAF32BD8}" type="pres">
      <dgm:prSet presAssocID="{F7390B7A-A9D3-4E57-8F04-D8D1887668BC}" presName="Triangle" presStyleLbl="alignNode1" presStyleIdx="9" presStyleCnt="11"/>
      <dgm:spPr/>
    </dgm:pt>
    <dgm:pt modelId="{D29DF73A-E755-42F5-97B7-FF61A794591C}" type="pres">
      <dgm:prSet presAssocID="{8C62DCFC-BBBD-40E8-A7CE-61A6D4247800}" presName="sibTrans" presStyleCnt="0"/>
      <dgm:spPr/>
    </dgm:pt>
    <dgm:pt modelId="{10F96D34-1268-4EB4-AEC9-C889FEE30296}" type="pres">
      <dgm:prSet presAssocID="{8C62DCFC-BBBD-40E8-A7CE-61A6D4247800}" presName="space" presStyleCnt="0"/>
      <dgm:spPr/>
    </dgm:pt>
    <dgm:pt modelId="{996C13D3-0226-4A8B-B938-65E349E70204}" type="pres">
      <dgm:prSet presAssocID="{0195B84B-9182-4D3E-A123-DF0079A2CA3B}" presName="composite" presStyleCnt="0"/>
      <dgm:spPr/>
    </dgm:pt>
    <dgm:pt modelId="{5C0078A1-91A2-414B-A1E7-2747F00F1F4E}" type="pres">
      <dgm:prSet presAssocID="{0195B84B-9182-4D3E-A123-DF0079A2CA3B}" presName="LShape" presStyleLbl="alignNode1" presStyleIdx="10" presStyleCnt="11"/>
      <dgm:spPr/>
    </dgm:pt>
    <dgm:pt modelId="{4289E6EA-F20A-4974-A5E4-BE02D99C4109}" type="pres">
      <dgm:prSet presAssocID="{0195B84B-9182-4D3E-A123-DF0079A2CA3B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E456E78-420B-42AE-9101-A24D63C2E4C2}" srcId="{CE888FC7-AFDC-43F9-9EA7-DC16FD2326A5}" destId="{0195B84B-9182-4D3E-A123-DF0079A2CA3B}" srcOrd="5" destOrd="0" parTransId="{BF50F0E8-BA86-4C94-A1B6-F9C1FF6D73DB}" sibTransId="{63606F25-8198-4396-A39F-BA893952092B}"/>
    <dgm:cxn modelId="{83FE5D8D-5DA2-4AA7-8B88-F864F8259AE7}" srcId="{CE888FC7-AFDC-43F9-9EA7-DC16FD2326A5}" destId="{B00DBC25-373E-4DD7-856B-66044C7D898F}" srcOrd="0" destOrd="0" parTransId="{DFE36549-F7FE-4C8E-BE7A-B12F964DBDB7}" sibTransId="{DA08486B-42E5-41B3-A90C-758395002E6C}"/>
    <dgm:cxn modelId="{5A6DA0D7-8A46-4771-876C-C9414E6FD764}" type="presOf" srcId="{CE888FC7-AFDC-43F9-9EA7-DC16FD2326A5}" destId="{7772A28C-8095-4027-AA4C-F29EC097B90E}" srcOrd="0" destOrd="0" presId="urn:microsoft.com/office/officeart/2009/3/layout/StepUpProcess"/>
    <dgm:cxn modelId="{5C5F6C22-FECC-4973-8BC2-99D0A55B2727}" type="presOf" srcId="{F7390B7A-A9D3-4E57-8F04-D8D1887668BC}" destId="{57D3FE3C-F18F-4618-9E45-803DDDB64C63}" srcOrd="0" destOrd="0" presId="urn:microsoft.com/office/officeart/2009/3/layout/StepUpProcess"/>
    <dgm:cxn modelId="{A446FCB4-8C41-4760-A995-3C9E200A58CD}" type="presOf" srcId="{B00DBC25-373E-4DD7-856B-66044C7D898F}" destId="{CAC355D5-BD99-44F8-9E84-3312A6EC9A19}" srcOrd="0" destOrd="0" presId="urn:microsoft.com/office/officeart/2009/3/layout/StepUpProcess"/>
    <dgm:cxn modelId="{02B883AF-7555-466D-A0D0-192DA5D11F16}" srcId="{CE888FC7-AFDC-43F9-9EA7-DC16FD2326A5}" destId="{4C76F510-402F-43A7-B556-BA3E6C0E918E}" srcOrd="2" destOrd="0" parTransId="{0A368E7F-A393-4D42-B8AC-14F17C58E165}" sibTransId="{ED232D7C-E79C-48A4-9EA8-B4DACDE64E3D}"/>
    <dgm:cxn modelId="{55DA8059-EAA3-4B15-B637-1D956D44EA30}" type="presOf" srcId="{B01A3296-9CEB-4CA9-B92D-150234286824}" destId="{B63E5306-C7C5-44A7-8DF6-82E28EAC0B3A}" srcOrd="0" destOrd="0" presId="urn:microsoft.com/office/officeart/2009/3/layout/StepUpProcess"/>
    <dgm:cxn modelId="{8C1C704C-E738-4C3D-9CFD-40F2B4D59F1D}" srcId="{CE888FC7-AFDC-43F9-9EA7-DC16FD2326A5}" destId="{39BF442B-D0FE-41DA-B71E-0FE932391C6B}" srcOrd="1" destOrd="0" parTransId="{68B3C451-6B0D-429B-A4A4-99554F5E83C0}" sibTransId="{E16FE74F-F5F4-4C5E-97F7-7ED6265D0897}"/>
    <dgm:cxn modelId="{02230824-6179-4AFB-9D65-9BA5BC5B6FBC}" type="presOf" srcId="{4C76F510-402F-43A7-B556-BA3E6C0E918E}" destId="{E612F8ED-BC88-4E4C-BF66-A8036405FD18}" srcOrd="0" destOrd="0" presId="urn:microsoft.com/office/officeart/2009/3/layout/StepUpProcess"/>
    <dgm:cxn modelId="{EC13D928-640D-4F13-B59C-463D63309801}" type="presOf" srcId="{0195B84B-9182-4D3E-A123-DF0079A2CA3B}" destId="{4289E6EA-F20A-4974-A5E4-BE02D99C4109}" srcOrd="0" destOrd="0" presId="urn:microsoft.com/office/officeart/2009/3/layout/StepUpProcess"/>
    <dgm:cxn modelId="{14E6DEE3-9CA8-4804-8B2B-7A33EC97EFB0}" type="presOf" srcId="{39BF442B-D0FE-41DA-B71E-0FE932391C6B}" destId="{1796F681-7A89-46AE-8E95-35B20F768815}" srcOrd="0" destOrd="0" presId="urn:microsoft.com/office/officeart/2009/3/layout/StepUpProcess"/>
    <dgm:cxn modelId="{B02C4754-9C30-451A-927C-D39C486F02BF}" srcId="{CE888FC7-AFDC-43F9-9EA7-DC16FD2326A5}" destId="{F7390B7A-A9D3-4E57-8F04-D8D1887668BC}" srcOrd="4" destOrd="0" parTransId="{1424BEED-866F-444F-904B-F84BA3912387}" sibTransId="{8C62DCFC-BBBD-40E8-A7CE-61A6D4247800}"/>
    <dgm:cxn modelId="{F6FE328F-6933-410B-81C0-E1AC97A6BA86}" srcId="{CE888FC7-AFDC-43F9-9EA7-DC16FD2326A5}" destId="{B01A3296-9CEB-4CA9-B92D-150234286824}" srcOrd="3" destOrd="0" parTransId="{480BF81B-73E6-4290-893F-ECB09AA7AA38}" sibTransId="{06656A85-9F21-4FCA-BC51-19573D0A40DA}"/>
    <dgm:cxn modelId="{A622B5CD-F9B4-4D48-B5A9-1203B8A54788}" type="presParOf" srcId="{7772A28C-8095-4027-AA4C-F29EC097B90E}" destId="{2EA682FC-0D20-4EAA-AD38-C3C786E463EA}" srcOrd="0" destOrd="0" presId="urn:microsoft.com/office/officeart/2009/3/layout/StepUpProcess"/>
    <dgm:cxn modelId="{76803CF6-C5E3-4E39-9539-61D5BE4F8269}" type="presParOf" srcId="{2EA682FC-0D20-4EAA-AD38-C3C786E463EA}" destId="{807D27F7-0C5B-49FD-BFFA-FDA892EB98F8}" srcOrd="0" destOrd="0" presId="urn:microsoft.com/office/officeart/2009/3/layout/StepUpProcess"/>
    <dgm:cxn modelId="{3C6BE2B3-7CDD-404B-A34B-91EB689DDC7C}" type="presParOf" srcId="{2EA682FC-0D20-4EAA-AD38-C3C786E463EA}" destId="{CAC355D5-BD99-44F8-9E84-3312A6EC9A19}" srcOrd="1" destOrd="0" presId="urn:microsoft.com/office/officeart/2009/3/layout/StepUpProcess"/>
    <dgm:cxn modelId="{3EC61C8D-4CBA-49B7-8D65-1E5520ADA77B}" type="presParOf" srcId="{2EA682FC-0D20-4EAA-AD38-C3C786E463EA}" destId="{0A1F23B1-1A14-41EC-ABF9-34221619DDED}" srcOrd="2" destOrd="0" presId="urn:microsoft.com/office/officeart/2009/3/layout/StepUpProcess"/>
    <dgm:cxn modelId="{E6EEC9CC-0266-45C8-97F7-15157E631A3F}" type="presParOf" srcId="{7772A28C-8095-4027-AA4C-F29EC097B90E}" destId="{61D87705-1E8E-4525-B235-D3A2777AD0AC}" srcOrd="1" destOrd="0" presId="urn:microsoft.com/office/officeart/2009/3/layout/StepUpProcess"/>
    <dgm:cxn modelId="{326E5CE9-52E1-4F9A-BBE5-D27EDB222864}" type="presParOf" srcId="{61D87705-1E8E-4525-B235-D3A2777AD0AC}" destId="{38885881-5C1C-46A5-A7ED-75DB50B09137}" srcOrd="0" destOrd="0" presId="urn:microsoft.com/office/officeart/2009/3/layout/StepUpProcess"/>
    <dgm:cxn modelId="{A9130135-B0A0-44D7-87B2-5DE9611B2203}" type="presParOf" srcId="{7772A28C-8095-4027-AA4C-F29EC097B90E}" destId="{FCCF4F50-522E-4450-90BF-6707D0D22856}" srcOrd="2" destOrd="0" presId="urn:microsoft.com/office/officeart/2009/3/layout/StepUpProcess"/>
    <dgm:cxn modelId="{09E3D82A-55D3-4234-B3E3-304B1B16B134}" type="presParOf" srcId="{FCCF4F50-522E-4450-90BF-6707D0D22856}" destId="{EAF61B19-D675-4D01-A797-7CE21D6A0C26}" srcOrd="0" destOrd="0" presId="urn:microsoft.com/office/officeart/2009/3/layout/StepUpProcess"/>
    <dgm:cxn modelId="{51E72169-CCC5-4440-A339-14212124CDFA}" type="presParOf" srcId="{FCCF4F50-522E-4450-90BF-6707D0D22856}" destId="{1796F681-7A89-46AE-8E95-35B20F768815}" srcOrd="1" destOrd="0" presId="urn:microsoft.com/office/officeart/2009/3/layout/StepUpProcess"/>
    <dgm:cxn modelId="{1A86E764-1B99-428E-9F65-948A3BF7DE38}" type="presParOf" srcId="{FCCF4F50-522E-4450-90BF-6707D0D22856}" destId="{15473216-261B-4439-9913-2B98EC886DDA}" srcOrd="2" destOrd="0" presId="urn:microsoft.com/office/officeart/2009/3/layout/StepUpProcess"/>
    <dgm:cxn modelId="{9C14DE43-E0BD-41D9-887F-A07BD2DDAD02}" type="presParOf" srcId="{7772A28C-8095-4027-AA4C-F29EC097B90E}" destId="{D75A8924-92FF-4552-8CFC-81A35E0D24E5}" srcOrd="3" destOrd="0" presId="urn:microsoft.com/office/officeart/2009/3/layout/StepUpProcess"/>
    <dgm:cxn modelId="{355B567E-F6FD-46EF-87AD-7610B73A5F7B}" type="presParOf" srcId="{D75A8924-92FF-4552-8CFC-81A35E0D24E5}" destId="{A454F3CA-3900-4CCE-AC29-219501F3B63F}" srcOrd="0" destOrd="0" presId="urn:microsoft.com/office/officeart/2009/3/layout/StepUpProcess"/>
    <dgm:cxn modelId="{1352EF00-FA08-4104-98F7-B125E6710C35}" type="presParOf" srcId="{7772A28C-8095-4027-AA4C-F29EC097B90E}" destId="{3E79EDE7-6DE0-4F91-88C4-94E3D523255E}" srcOrd="4" destOrd="0" presId="urn:microsoft.com/office/officeart/2009/3/layout/StepUpProcess"/>
    <dgm:cxn modelId="{98BB7028-27A3-415F-B18E-17DC7A01DA6C}" type="presParOf" srcId="{3E79EDE7-6DE0-4F91-88C4-94E3D523255E}" destId="{C86EEBE7-DB95-4093-9C8E-6960D2637DCE}" srcOrd="0" destOrd="0" presId="urn:microsoft.com/office/officeart/2009/3/layout/StepUpProcess"/>
    <dgm:cxn modelId="{8C3EAAAD-AA32-41FC-8CDA-12BE3EC40D31}" type="presParOf" srcId="{3E79EDE7-6DE0-4F91-88C4-94E3D523255E}" destId="{E612F8ED-BC88-4E4C-BF66-A8036405FD18}" srcOrd="1" destOrd="0" presId="urn:microsoft.com/office/officeart/2009/3/layout/StepUpProcess"/>
    <dgm:cxn modelId="{E5CEE333-C7BD-4A30-87A5-79885E0A916C}" type="presParOf" srcId="{3E79EDE7-6DE0-4F91-88C4-94E3D523255E}" destId="{AD454327-522A-4599-BE46-8ECA2585F8A1}" srcOrd="2" destOrd="0" presId="urn:microsoft.com/office/officeart/2009/3/layout/StepUpProcess"/>
    <dgm:cxn modelId="{498CB741-0629-402C-850D-80CC9A58C4B4}" type="presParOf" srcId="{7772A28C-8095-4027-AA4C-F29EC097B90E}" destId="{622CE13C-A64C-4F22-9415-B81B2603F14F}" srcOrd="5" destOrd="0" presId="urn:microsoft.com/office/officeart/2009/3/layout/StepUpProcess"/>
    <dgm:cxn modelId="{BE152794-DE34-4493-BE91-B9649E030C73}" type="presParOf" srcId="{622CE13C-A64C-4F22-9415-B81B2603F14F}" destId="{5C3E0FD5-495A-4773-8581-6CA683442201}" srcOrd="0" destOrd="0" presId="urn:microsoft.com/office/officeart/2009/3/layout/StepUpProcess"/>
    <dgm:cxn modelId="{C7FC4943-5307-4A5A-AC2C-ECA23EDC186B}" type="presParOf" srcId="{7772A28C-8095-4027-AA4C-F29EC097B90E}" destId="{41603EBC-7205-4A15-AE31-1761D1AFA237}" srcOrd="6" destOrd="0" presId="urn:microsoft.com/office/officeart/2009/3/layout/StepUpProcess"/>
    <dgm:cxn modelId="{1A176513-3A54-4CFF-AC5E-26E492514AA8}" type="presParOf" srcId="{41603EBC-7205-4A15-AE31-1761D1AFA237}" destId="{598ACA7C-7CF6-48C4-AA77-211237CEBB90}" srcOrd="0" destOrd="0" presId="urn:microsoft.com/office/officeart/2009/3/layout/StepUpProcess"/>
    <dgm:cxn modelId="{A92660F9-3C38-4537-892C-8D3712C95264}" type="presParOf" srcId="{41603EBC-7205-4A15-AE31-1761D1AFA237}" destId="{B63E5306-C7C5-44A7-8DF6-82E28EAC0B3A}" srcOrd="1" destOrd="0" presId="urn:microsoft.com/office/officeart/2009/3/layout/StepUpProcess"/>
    <dgm:cxn modelId="{4B6C3B45-CAD5-4E7C-9747-D9E2AD3BD03C}" type="presParOf" srcId="{41603EBC-7205-4A15-AE31-1761D1AFA237}" destId="{C2726970-F3E6-4EE2-87EC-F24511E9A41F}" srcOrd="2" destOrd="0" presId="urn:microsoft.com/office/officeart/2009/3/layout/StepUpProcess"/>
    <dgm:cxn modelId="{55256A5E-9143-4EAE-8AAD-EC6CB4FC8C8B}" type="presParOf" srcId="{7772A28C-8095-4027-AA4C-F29EC097B90E}" destId="{A5FFEB23-C516-42DF-985C-36B321815171}" srcOrd="7" destOrd="0" presId="urn:microsoft.com/office/officeart/2009/3/layout/StepUpProcess"/>
    <dgm:cxn modelId="{51BDE734-272E-45E8-9F86-80AB4588D21B}" type="presParOf" srcId="{A5FFEB23-C516-42DF-985C-36B321815171}" destId="{386FE8E3-B01A-426D-B6D0-5BFB2F9C52F9}" srcOrd="0" destOrd="0" presId="urn:microsoft.com/office/officeart/2009/3/layout/StepUpProcess"/>
    <dgm:cxn modelId="{0BC616A0-97A5-48FD-9564-8B66B51D3B4C}" type="presParOf" srcId="{7772A28C-8095-4027-AA4C-F29EC097B90E}" destId="{3521AC7F-8FBC-4175-8732-95429C73428B}" srcOrd="8" destOrd="0" presId="urn:microsoft.com/office/officeart/2009/3/layout/StepUpProcess"/>
    <dgm:cxn modelId="{B2CE5572-2E2B-4CF8-BE29-8D15C3B64475}" type="presParOf" srcId="{3521AC7F-8FBC-4175-8732-95429C73428B}" destId="{9AB052F0-BBD0-4585-8731-1B568F902071}" srcOrd="0" destOrd="0" presId="urn:microsoft.com/office/officeart/2009/3/layout/StepUpProcess"/>
    <dgm:cxn modelId="{5EFFDC98-A625-4942-85EC-0027E8C3AC46}" type="presParOf" srcId="{3521AC7F-8FBC-4175-8732-95429C73428B}" destId="{57D3FE3C-F18F-4618-9E45-803DDDB64C63}" srcOrd="1" destOrd="0" presId="urn:microsoft.com/office/officeart/2009/3/layout/StepUpProcess"/>
    <dgm:cxn modelId="{FF5F1117-A056-4EB1-8579-4626E133D3E8}" type="presParOf" srcId="{3521AC7F-8FBC-4175-8732-95429C73428B}" destId="{45F6AAB8-AF79-4A74-BE67-3B89CAF32BD8}" srcOrd="2" destOrd="0" presId="urn:microsoft.com/office/officeart/2009/3/layout/StepUpProcess"/>
    <dgm:cxn modelId="{3371D25C-0959-4898-B84F-48BAB3C30AD3}" type="presParOf" srcId="{7772A28C-8095-4027-AA4C-F29EC097B90E}" destId="{D29DF73A-E755-42F5-97B7-FF61A794591C}" srcOrd="9" destOrd="0" presId="urn:microsoft.com/office/officeart/2009/3/layout/StepUpProcess"/>
    <dgm:cxn modelId="{13360F8A-CC21-4C09-A813-AE7D7D1B739C}" type="presParOf" srcId="{D29DF73A-E755-42F5-97B7-FF61A794591C}" destId="{10F96D34-1268-4EB4-AEC9-C889FEE30296}" srcOrd="0" destOrd="0" presId="urn:microsoft.com/office/officeart/2009/3/layout/StepUpProcess"/>
    <dgm:cxn modelId="{077E2989-59D5-4772-8F43-520DDFF07A7F}" type="presParOf" srcId="{7772A28C-8095-4027-AA4C-F29EC097B90E}" destId="{996C13D3-0226-4A8B-B938-65E349E70204}" srcOrd="10" destOrd="0" presId="urn:microsoft.com/office/officeart/2009/3/layout/StepUpProcess"/>
    <dgm:cxn modelId="{DF730355-2561-40DE-BD6F-755FAF0D1CB4}" type="presParOf" srcId="{996C13D3-0226-4A8B-B938-65E349E70204}" destId="{5C0078A1-91A2-414B-A1E7-2747F00F1F4E}" srcOrd="0" destOrd="0" presId="urn:microsoft.com/office/officeart/2009/3/layout/StepUpProcess"/>
    <dgm:cxn modelId="{F12BC204-4DEE-4C9F-A5BF-2DA55A3F3741}" type="presParOf" srcId="{996C13D3-0226-4A8B-B938-65E349E70204}" destId="{4289E6EA-F20A-4974-A5E4-BE02D99C4109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10EC51-BCEF-4B52-BD33-B894322F321B}">
      <dsp:nvSpPr>
        <dsp:cNvPr id="0" name=""/>
        <dsp:cNvSpPr/>
      </dsp:nvSpPr>
      <dsp:spPr>
        <a:xfrm>
          <a:off x="0" y="0"/>
          <a:ext cx="1384783" cy="2394675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0" i="0" kern="1200">
              <a:solidFill>
                <a:srgbClr val="000000"/>
              </a:solidFill>
              <a:latin typeface="Gill Sans"/>
              <a:ea typeface="+mn-ea"/>
              <a:cs typeface="+mn-cs"/>
            </a:rPr>
            <a:t>risolvere problemi</a:t>
          </a:r>
        </a:p>
      </dsp:txBody>
      <dsp:txXfrm>
        <a:off x="28055" y="985925"/>
        <a:ext cx="1328673" cy="901760"/>
      </dsp:txXfrm>
    </dsp:sp>
    <dsp:sp modelId="{98E4DD41-730D-490B-8E5F-0E58449BE78A}">
      <dsp:nvSpPr>
        <dsp:cNvPr id="0" name=""/>
        <dsp:cNvSpPr/>
      </dsp:nvSpPr>
      <dsp:spPr>
        <a:xfrm>
          <a:off x="293678" y="143680"/>
          <a:ext cx="797426" cy="7974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71B9FD1-C955-47CF-AAFA-7823EF12D64E}">
      <dsp:nvSpPr>
        <dsp:cNvPr id="0" name=""/>
        <dsp:cNvSpPr/>
      </dsp:nvSpPr>
      <dsp:spPr>
        <a:xfrm>
          <a:off x="1426327" y="0"/>
          <a:ext cx="1384783" cy="2394675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81297"/>
            <a:satOff val="24498"/>
            <a:lumOff val="13197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0" i="0" kern="1200">
              <a:solidFill>
                <a:srgbClr val="000000"/>
              </a:solidFill>
              <a:latin typeface="Gill Sans"/>
              <a:ea typeface="+mn-ea"/>
              <a:cs typeface="+mn-cs"/>
            </a:rPr>
            <a:t>trovare soluzioni innovative</a:t>
          </a:r>
        </a:p>
      </dsp:txBody>
      <dsp:txXfrm>
        <a:off x="1454382" y="985925"/>
        <a:ext cx="1328673" cy="901760"/>
      </dsp:txXfrm>
    </dsp:sp>
    <dsp:sp modelId="{4F437FD1-F0C4-4978-A6A3-DC205B254FA8}">
      <dsp:nvSpPr>
        <dsp:cNvPr id="0" name=""/>
        <dsp:cNvSpPr/>
      </dsp:nvSpPr>
      <dsp:spPr>
        <a:xfrm>
          <a:off x="1720005" y="143680"/>
          <a:ext cx="797426" cy="79742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0F208BE-733D-44AE-A079-19A35400640C}">
      <dsp:nvSpPr>
        <dsp:cNvPr id="0" name=""/>
        <dsp:cNvSpPr/>
      </dsp:nvSpPr>
      <dsp:spPr>
        <a:xfrm>
          <a:off x="2852654" y="0"/>
          <a:ext cx="1384783" cy="2394675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162595"/>
            <a:satOff val="48997"/>
            <a:lumOff val="2639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0" i="0" kern="1200">
              <a:solidFill>
                <a:srgbClr val="000000"/>
              </a:solidFill>
              <a:latin typeface="Gill Sans"/>
              <a:ea typeface="+mn-ea"/>
              <a:cs typeface="+mn-cs"/>
            </a:rPr>
            <a:t>migliorare le capacità decisionali</a:t>
          </a:r>
        </a:p>
      </dsp:txBody>
      <dsp:txXfrm>
        <a:off x="2880709" y="985925"/>
        <a:ext cx="1328673" cy="901760"/>
      </dsp:txXfrm>
    </dsp:sp>
    <dsp:sp modelId="{1E8C938C-B808-4BA3-9412-99FD253974D9}">
      <dsp:nvSpPr>
        <dsp:cNvPr id="0" name=""/>
        <dsp:cNvSpPr/>
      </dsp:nvSpPr>
      <dsp:spPr>
        <a:xfrm>
          <a:off x="3146333" y="143680"/>
          <a:ext cx="797426" cy="79742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06B9187-6135-4E26-87C6-180CD22669F0}">
      <dsp:nvSpPr>
        <dsp:cNvPr id="0" name=""/>
        <dsp:cNvSpPr/>
      </dsp:nvSpPr>
      <dsp:spPr>
        <a:xfrm>
          <a:off x="4278981" y="0"/>
          <a:ext cx="1384783" cy="2394675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162595"/>
            <a:satOff val="48997"/>
            <a:lumOff val="2639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0" i="0" kern="1200">
              <a:solidFill>
                <a:srgbClr val="000000"/>
              </a:solidFill>
              <a:latin typeface="Gill Sans"/>
              <a:ea typeface="+mn-ea"/>
              <a:cs typeface="+mn-cs"/>
            </a:rPr>
            <a:t>vedere le cose da diverse prospettive</a:t>
          </a:r>
        </a:p>
      </dsp:txBody>
      <dsp:txXfrm>
        <a:off x="4307036" y="985925"/>
        <a:ext cx="1328673" cy="901760"/>
      </dsp:txXfrm>
    </dsp:sp>
    <dsp:sp modelId="{BC7788AF-9B80-4F36-B0F4-ED52E7359209}">
      <dsp:nvSpPr>
        <dsp:cNvPr id="0" name=""/>
        <dsp:cNvSpPr/>
      </dsp:nvSpPr>
      <dsp:spPr>
        <a:xfrm>
          <a:off x="4572660" y="143680"/>
          <a:ext cx="797426" cy="797426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9906E9-08B4-4F31-945F-49320C649ED6}">
      <dsp:nvSpPr>
        <dsp:cNvPr id="0" name=""/>
        <dsp:cNvSpPr/>
      </dsp:nvSpPr>
      <dsp:spPr>
        <a:xfrm>
          <a:off x="5705309" y="0"/>
          <a:ext cx="1384783" cy="2394675"/>
        </a:xfrm>
        <a:prstGeom prst="roundRect">
          <a:avLst>
            <a:gd name="adj" fmla="val 10000"/>
          </a:avLst>
        </a:prstGeom>
        <a:solidFill>
          <a:srgbClr val="8DC5FF">
            <a:shade val="50000"/>
            <a:hueOff val="81297"/>
            <a:satOff val="24498"/>
            <a:lumOff val="13197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0" i="0" kern="1200">
              <a:solidFill>
                <a:srgbClr val="000000"/>
              </a:solidFill>
              <a:latin typeface="Gill Sans"/>
              <a:ea typeface="+mn-ea"/>
              <a:cs typeface="+mn-cs"/>
            </a:rPr>
            <a:t>pensare fuori dagli schemi</a:t>
          </a:r>
        </a:p>
      </dsp:txBody>
      <dsp:txXfrm>
        <a:off x="5733364" y="985925"/>
        <a:ext cx="1328673" cy="901760"/>
      </dsp:txXfrm>
    </dsp:sp>
    <dsp:sp modelId="{E16F4615-2DE3-41BE-BC93-6DA8584BB941}">
      <dsp:nvSpPr>
        <dsp:cNvPr id="0" name=""/>
        <dsp:cNvSpPr/>
      </dsp:nvSpPr>
      <dsp:spPr>
        <a:xfrm>
          <a:off x="5998987" y="143680"/>
          <a:ext cx="797426" cy="797426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C83EBFA-7AD2-4D2A-B602-185DEF7316C1}">
      <dsp:nvSpPr>
        <dsp:cNvPr id="0" name=""/>
        <dsp:cNvSpPr/>
      </dsp:nvSpPr>
      <dsp:spPr>
        <a:xfrm>
          <a:off x="283603" y="1915740"/>
          <a:ext cx="6522885" cy="359201"/>
        </a:xfrm>
        <a:prstGeom prst="leftRightArrow">
          <a:avLst/>
        </a:prstGeom>
        <a:solidFill>
          <a:srgbClr val="8DC5FF">
            <a:tint val="55000"/>
            <a:hueOff val="0"/>
            <a:satOff val="0"/>
            <a:lumOff val="0"/>
            <a:alphaOff val="0"/>
          </a:srgb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CC54F-E794-46DA-BBD2-BF3DBA9950D9}">
      <dsp:nvSpPr>
        <dsp:cNvPr id="0" name=""/>
        <dsp:cNvSpPr/>
      </dsp:nvSpPr>
      <dsp:spPr>
        <a:xfrm>
          <a:off x="1991" y="0"/>
          <a:ext cx="486444" cy="486444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B1FE43-65C8-4D73-9776-1B6C000D7887}">
      <dsp:nvSpPr>
        <dsp:cNvPr id="0" name=""/>
        <dsp:cNvSpPr/>
      </dsp:nvSpPr>
      <dsp:spPr>
        <a:xfrm>
          <a:off x="50635" y="48644"/>
          <a:ext cx="389155" cy="389155"/>
        </a:xfrm>
        <a:prstGeom prst="chord">
          <a:avLst>
            <a:gd name="adj1" fmla="val 1168272"/>
            <a:gd name="adj2" fmla="val 963172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D55CC9-9150-4BDE-9AF3-4B36D140EBCE}">
      <dsp:nvSpPr>
        <dsp:cNvPr id="0" name=""/>
        <dsp:cNvSpPr/>
      </dsp:nvSpPr>
      <dsp:spPr>
        <a:xfrm>
          <a:off x="45264" y="486444"/>
          <a:ext cx="2528091" cy="20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Sei in grado di vedere le situazioni da diverse prospettive e pensare a idee originali? </a:t>
          </a:r>
        </a:p>
      </dsp:txBody>
      <dsp:txXfrm>
        <a:off x="45264" y="486444"/>
        <a:ext cx="2528091" cy="2047120"/>
      </dsp:txXfrm>
    </dsp:sp>
    <dsp:sp modelId="{B4521428-13D2-42FE-BF21-0479E523BDF1}">
      <dsp:nvSpPr>
        <dsp:cNvPr id="0" name=""/>
        <dsp:cNvSpPr/>
      </dsp:nvSpPr>
      <dsp:spPr>
        <a:xfrm>
          <a:off x="589778" y="0"/>
          <a:ext cx="1439064" cy="4864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Pensiero creativo</a:t>
          </a:r>
        </a:p>
      </dsp:txBody>
      <dsp:txXfrm>
        <a:off x="589778" y="0"/>
        <a:ext cx="1439064" cy="486444"/>
      </dsp:txXfrm>
    </dsp:sp>
    <dsp:sp modelId="{C2772A60-3448-4E25-B224-948F4A864710}">
      <dsp:nvSpPr>
        <dsp:cNvPr id="0" name=""/>
        <dsp:cNvSpPr/>
      </dsp:nvSpPr>
      <dsp:spPr>
        <a:xfrm>
          <a:off x="2674698" y="0"/>
          <a:ext cx="486444" cy="486444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25185-9FC7-47A0-901E-12BA4C245597}">
      <dsp:nvSpPr>
        <dsp:cNvPr id="0" name=""/>
        <dsp:cNvSpPr/>
      </dsp:nvSpPr>
      <dsp:spPr>
        <a:xfrm>
          <a:off x="2723343" y="48644"/>
          <a:ext cx="389155" cy="389155"/>
        </a:xfrm>
        <a:prstGeom prst="chord">
          <a:avLst>
            <a:gd name="adj1" fmla="val 20431728"/>
            <a:gd name="adj2" fmla="val 11968272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24E89E-9C31-45D8-9939-DB9ECC699CF1}">
      <dsp:nvSpPr>
        <dsp:cNvPr id="0" name=""/>
        <dsp:cNvSpPr/>
      </dsp:nvSpPr>
      <dsp:spPr>
        <a:xfrm>
          <a:off x="2875204" y="486444"/>
          <a:ext cx="2213626" cy="20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Quanto sei bravo a trovare soluzioni efficaci  per i problemi che affronti? </a:t>
          </a:r>
        </a:p>
      </dsp:txBody>
      <dsp:txXfrm>
        <a:off x="2875204" y="486444"/>
        <a:ext cx="2213626" cy="2047120"/>
      </dsp:txXfrm>
    </dsp:sp>
    <dsp:sp modelId="{CD8F0E32-3C55-4639-A8E4-8FE0AE1FCADD}">
      <dsp:nvSpPr>
        <dsp:cNvPr id="0" name=""/>
        <dsp:cNvSpPr/>
      </dsp:nvSpPr>
      <dsp:spPr>
        <a:xfrm>
          <a:off x="3262485" y="0"/>
          <a:ext cx="1439064" cy="4864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Problem Solving</a:t>
          </a:r>
        </a:p>
      </dsp:txBody>
      <dsp:txXfrm>
        <a:off x="3262485" y="0"/>
        <a:ext cx="1439064" cy="486444"/>
      </dsp:txXfrm>
    </dsp:sp>
    <dsp:sp modelId="{20A60CB1-9C94-4425-8350-9F7BEE88921B}">
      <dsp:nvSpPr>
        <dsp:cNvPr id="0" name=""/>
        <dsp:cNvSpPr/>
      </dsp:nvSpPr>
      <dsp:spPr>
        <a:xfrm>
          <a:off x="5230884" y="0"/>
          <a:ext cx="486444" cy="486444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52C72-BAC9-43F9-BED8-EB4E20A8241B}">
      <dsp:nvSpPr>
        <dsp:cNvPr id="0" name=""/>
        <dsp:cNvSpPr/>
      </dsp:nvSpPr>
      <dsp:spPr>
        <a:xfrm>
          <a:off x="5279528" y="48644"/>
          <a:ext cx="389155" cy="389155"/>
        </a:xfrm>
        <a:prstGeom prst="chord">
          <a:avLst>
            <a:gd name="adj1" fmla="val 16200000"/>
            <a:gd name="adj2" fmla="val 1620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ABEB3-DD8F-4941-8143-75A9FC40424B}">
      <dsp:nvSpPr>
        <dsp:cNvPr id="0" name=""/>
        <dsp:cNvSpPr/>
      </dsp:nvSpPr>
      <dsp:spPr>
        <a:xfrm>
          <a:off x="5190173" y="486444"/>
          <a:ext cx="2696058" cy="20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Riconosci le opportunità quando si presentano? Riesci a notare le tendenze?  E sei in grado di creare un piano che sfrutti le opportunità identificate?  </a:t>
          </a:r>
        </a:p>
      </dsp:txBody>
      <dsp:txXfrm>
        <a:off x="5190173" y="486444"/>
        <a:ext cx="2696058" cy="2047120"/>
      </dsp:txXfrm>
    </dsp:sp>
    <dsp:sp modelId="{3507622E-8186-47BD-AC8C-F9BDEF3D02BD}">
      <dsp:nvSpPr>
        <dsp:cNvPr id="0" name=""/>
        <dsp:cNvSpPr/>
      </dsp:nvSpPr>
      <dsp:spPr>
        <a:xfrm>
          <a:off x="5818671" y="0"/>
          <a:ext cx="1439064" cy="4864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Riconoscere le opportunità</a:t>
          </a:r>
        </a:p>
      </dsp:txBody>
      <dsp:txXfrm>
        <a:off x="5818671" y="0"/>
        <a:ext cx="1439064" cy="4864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99A69-1197-4181-9769-4F79C46989E9}">
      <dsp:nvSpPr>
        <dsp:cNvPr id="0" name=""/>
        <dsp:cNvSpPr/>
      </dsp:nvSpPr>
      <dsp:spPr>
        <a:xfrm>
          <a:off x="1247" y="136647"/>
          <a:ext cx="475738" cy="475738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3EB95-85B7-4681-94BA-A453057CB150}">
      <dsp:nvSpPr>
        <dsp:cNvPr id="0" name=""/>
        <dsp:cNvSpPr/>
      </dsp:nvSpPr>
      <dsp:spPr>
        <a:xfrm>
          <a:off x="48820" y="184221"/>
          <a:ext cx="380590" cy="380590"/>
        </a:xfrm>
        <a:prstGeom prst="pie">
          <a:avLst>
            <a:gd name="adj1" fmla="val 13500000"/>
            <a:gd name="adj2" fmla="val 1620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30D5BA-BA36-4FBD-978C-67CA1C8F6B6B}">
      <dsp:nvSpPr>
        <dsp:cNvPr id="0" name=""/>
        <dsp:cNvSpPr/>
      </dsp:nvSpPr>
      <dsp:spPr>
        <a:xfrm rot="16200000">
          <a:off x="-389820" y="1026022"/>
          <a:ext cx="1065745" cy="28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COSA</a:t>
          </a:r>
        </a:p>
      </dsp:txBody>
      <dsp:txXfrm>
        <a:off x="-389820" y="1026022"/>
        <a:ext cx="1065745" cy="285443"/>
      </dsp:txXfrm>
    </dsp:sp>
    <dsp:sp modelId="{5271AFBB-4E28-4951-AAB1-21F59CE54464}">
      <dsp:nvSpPr>
        <dsp:cNvPr id="0" name=""/>
        <dsp:cNvSpPr/>
      </dsp:nvSpPr>
      <dsp:spPr>
        <a:xfrm>
          <a:off x="334263" y="57240"/>
          <a:ext cx="1449032" cy="19048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MISSIONI E OBIETTIVI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Quali sono i risultati reali che voglio raggiungere? Qual è il mio vantaggio sostenibile? Cosa offro? Cosa produco / eseguo?</a:t>
          </a:r>
          <a:endParaRPr lang="it-IT" sz="1400" b="0" i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sp:txBody>
      <dsp:txXfrm>
        <a:off x="334263" y="57240"/>
        <a:ext cx="1449032" cy="1904818"/>
      </dsp:txXfrm>
    </dsp:sp>
    <dsp:sp modelId="{91A4B8A2-069E-4F6E-93AD-B0D7A45FF29E}">
      <dsp:nvSpPr>
        <dsp:cNvPr id="0" name=""/>
        <dsp:cNvSpPr/>
      </dsp:nvSpPr>
      <dsp:spPr>
        <a:xfrm>
          <a:off x="2086410" y="161791"/>
          <a:ext cx="475738" cy="475738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8B08A3-643A-4E1B-9F95-C7AB2426C33F}">
      <dsp:nvSpPr>
        <dsp:cNvPr id="0" name=""/>
        <dsp:cNvSpPr/>
      </dsp:nvSpPr>
      <dsp:spPr>
        <a:xfrm>
          <a:off x="2133984" y="209364"/>
          <a:ext cx="380590" cy="380590"/>
        </a:xfrm>
        <a:prstGeom prst="pie">
          <a:avLst>
            <a:gd name="adj1" fmla="val 10800000"/>
            <a:gd name="adj2" fmla="val 16200000"/>
          </a:avLst>
        </a:prstGeom>
        <a:solidFill>
          <a:srgbClr val="A5A5A5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CCE2C-F7A4-45D2-BB2A-F33E9AA06A83}">
      <dsp:nvSpPr>
        <dsp:cNvPr id="0" name=""/>
        <dsp:cNvSpPr/>
      </dsp:nvSpPr>
      <dsp:spPr>
        <a:xfrm rot="16200000">
          <a:off x="1776718" y="1010935"/>
          <a:ext cx="965169" cy="28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DOVE</a:t>
          </a:r>
        </a:p>
      </dsp:txBody>
      <dsp:txXfrm>
        <a:off x="1776718" y="1010935"/>
        <a:ext cx="965169" cy="285443"/>
      </dsp:txXfrm>
    </dsp:sp>
    <dsp:sp modelId="{3771726D-75D0-425F-B64A-2960F5463256}">
      <dsp:nvSpPr>
        <dsp:cNvPr id="0" name=""/>
        <dsp:cNvSpPr/>
      </dsp:nvSpPr>
      <dsp:spPr>
        <a:xfrm>
          <a:off x="2419427" y="57240"/>
          <a:ext cx="1151286" cy="19048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MERCATI D'ARRIVO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Dov'è il mio pubblico d'arrivo? Come posso arrivare da dove sono ora a dove voglio essere?</a:t>
          </a:r>
          <a:endParaRPr lang="it-IT" sz="1400" b="0" i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sp:txBody>
      <dsp:txXfrm>
        <a:off x="2419427" y="57240"/>
        <a:ext cx="1151286" cy="1904818"/>
      </dsp:txXfrm>
    </dsp:sp>
    <dsp:sp modelId="{91CFE746-A47D-4A6B-B037-6514AFE4EF2C}">
      <dsp:nvSpPr>
        <dsp:cNvPr id="0" name=""/>
        <dsp:cNvSpPr/>
      </dsp:nvSpPr>
      <dsp:spPr>
        <a:xfrm>
          <a:off x="3873828" y="176877"/>
          <a:ext cx="475738" cy="475738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E82A2C-B3C9-4BF6-AE36-98CC7609ADCD}">
      <dsp:nvSpPr>
        <dsp:cNvPr id="0" name=""/>
        <dsp:cNvSpPr/>
      </dsp:nvSpPr>
      <dsp:spPr>
        <a:xfrm>
          <a:off x="3921402" y="224451"/>
          <a:ext cx="380590" cy="380590"/>
        </a:xfrm>
        <a:prstGeom prst="pie">
          <a:avLst>
            <a:gd name="adj1" fmla="val 8100000"/>
            <a:gd name="adj2" fmla="val 1620000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C00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513C11-939D-40B0-9A46-4FF795258EB0}">
      <dsp:nvSpPr>
        <dsp:cNvPr id="0" name=""/>
        <dsp:cNvSpPr/>
      </dsp:nvSpPr>
      <dsp:spPr>
        <a:xfrm rot="16200000">
          <a:off x="3554081" y="995849"/>
          <a:ext cx="904823" cy="28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PERCHÈ</a:t>
          </a:r>
        </a:p>
      </dsp:txBody>
      <dsp:txXfrm>
        <a:off x="3554081" y="995849"/>
        <a:ext cx="904823" cy="285443"/>
      </dsp:txXfrm>
    </dsp:sp>
    <dsp:sp modelId="{09EF61CC-22E8-4190-8FAE-C8EFE0F4EC87}">
      <dsp:nvSpPr>
        <dsp:cNvPr id="0" name=""/>
        <dsp:cNvSpPr/>
      </dsp:nvSpPr>
      <dsp:spPr>
        <a:xfrm>
          <a:off x="4206845" y="8296"/>
          <a:ext cx="1330868" cy="2002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VISIONE E INCENTIVI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Perché voglio raggiungere questi risultati? Perché i clienti dovrebbero acquistare il mio prodotto o servizio?</a:t>
          </a:r>
          <a:endParaRPr lang="it-IT" sz="1400" b="0" i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sp:txBody>
      <dsp:txXfrm>
        <a:off x="4206845" y="8296"/>
        <a:ext cx="1330868" cy="2002706"/>
      </dsp:txXfrm>
    </dsp:sp>
    <dsp:sp modelId="{3EC660D7-D254-462A-953A-15B4C57D236C}">
      <dsp:nvSpPr>
        <dsp:cNvPr id="0" name=""/>
        <dsp:cNvSpPr/>
      </dsp:nvSpPr>
      <dsp:spPr>
        <a:xfrm>
          <a:off x="5840827" y="171848"/>
          <a:ext cx="475738" cy="475738"/>
        </a:xfrm>
        <a:prstGeom prst="chord">
          <a:avLst>
            <a:gd name="adj1" fmla="val 4800000"/>
            <a:gd name="adj2" fmla="val 1680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F6D30F-ED3E-40FB-A963-9F26ADDA2B7E}">
      <dsp:nvSpPr>
        <dsp:cNvPr id="0" name=""/>
        <dsp:cNvSpPr/>
      </dsp:nvSpPr>
      <dsp:spPr>
        <a:xfrm>
          <a:off x="5888401" y="219422"/>
          <a:ext cx="380590" cy="380590"/>
        </a:xfrm>
        <a:prstGeom prst="pie">
          <a:avLst>
            <a:gd name="adj1" fmla="val 5400000"/>
            <a:gd name="adj2" fmla="val 16200000"/>
          </a:avLst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D992D8-1CA2-43A3-AE1A-61BCAF4EF6BF}">
      <dsp:nvSpPr>
        <dsp:cNvPr id="0" name=""/>
        <dsp:cNvSpPr/>
      </dsp:nvSpPr>
      <dsp:spPr>
        <a:xfrm rot="16200000">
          <a:off x="5545490" y="980776"/>
          <a:ext cx="924939" cy="28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COME</a:t>
          </a:r>
        </a:p>
      </dsp:txBody>
      <dsp:txXfrm>
        <a:off x="5545490" y="980776"/>
        <a:ext cx="924939" cy="285443"/>
      </dsp:txXfrm>
    </dsp:sp>
    <dsp:sp modelId="{1A75B760-EAA0-460F-B68C-479EEF93B458}">
      <dsp:nvSpPr>
        <dsp:cNvPr id="0" name=""/>
        <dsp:cNvSpPr/>
      </dsp:nvSpPr>
      <dsp:spPr>
        <a:xfrm>
          <a:off x="6173844" y="57240"/>
          <a:ext cx="1393057" cy="19048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/>
            </a:rPr>
            <a:t>STRATEGIA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Segoe UI" panose="020B0502040204020203" pitchFamily="34" charset="0"/>
            </a:rPr>
            <a:t>Come posso fare del mio meglio per raggiungere questi risultati? Quali sono le strategie chiave che posso eseguire per maggiori possibilità di successo?</a:t>
          </a:r>
          <a:endParaRPr lang="it-IT" sz="1400" b="0" i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Segoe UI"/>
          </a:endParaRPr>
        </a:p>
      </dsp:txBody>
      <dsp:txXfrm>
        <a:off x="6173844" y="57240"/>
        <a:ext cx="1393057" cy="19048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F7CF2-2A00-4D89-8C27-BF3C67E9EE13}">
      <dsp:nvSpPr>
        <dsp:cNvPr id="0" name=""/>
        <dsp:cNvSpPr/>
      </dsp:nvSpPr>
      <dsp:spPr>
        <a:xfrm>
          <a:off x="0" y="502920"/>
          <a:ext cx="5972997" cy="670560"/>
        </a:xfrm>
        <a:prstGeom prst="notched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0F2951-72FD-423B-8783-53F40B6ADBFA}">
      <dsp:nvSpPr>
        <dsp:cNvPr id="0" name=""/>
        <dsp:cNvSpPr/>
      </dsp:nvSpPr>
      <dsp:spPr>
        <a:xfrm>
          <a:off x="2624" y="0"/>
          <a:ext cx="1732402" cy="670560"/>
        </a:xfrm>
        <a:prstGeom prst="rect">
          <a:avLst/>
        </a:prstGeom>
        <a:noFill/>
        <a:ln>
          <a:noFill/>
        </a:ln>
        <a:effectLst/>
        <a:scene3d>
          <a:camera prst="orthographicFront" zoom="95000"/>
          <a:lightRig rig="fla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it-IT" sz="1400" b="0" i="0" kern="1200" cap="none" spc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definire i traguardi e gli obiettivi del tuo progetto </a:t>
          </a:r>
        </a:p>
      </dsp:txBody>
      <dsp:txXfrm>
        <a:off x="2624" y="0"/>
        <a:ext cx="1732402" cy="670560"/>
      </dsp:txXfrm>
    </dsp:sp>
    <dsp:sp modelId="{7A3FA5C0-D408-4393-ACE1-AA1A0A4E2042}">
      <dsp:nvSpPr>
        <dsp:cNvPr id="0" name=""/>
        <dsp:cNvSpPr/>
      </dsp:nvSpPr>
      <dsp:spPr>
        <a:xfrm>
          <a:off x="785006" y="754380"/>
          <a:ext cx="167640" cy="16764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6E1F7-8D1D-43ED-9312-DE16D3FE1B46}">
      <dsp:nvSpPr>
        <dsp:cNvPr id="0" name=""/>
        <dsp:cNvSpPr/>
      </dsp:nvSpPr>
      <dsp:spPr>
        <a:xfrm>
          <a:off x="1821647" y="1005840"/>
          <a:ext cx="1732402" cy="670560"/>
        </a:xfrm>
        <a:prstGeom prst="rect">
          <a:avLst/>
        </a:prstGeom>
        <a:noFill/>
        <a:ln>
          <a:noFill/>
        </a:ln>
        <a:effectLst/>
        <a:scene3d>
          <a:camera prst="orthographicFront" zoom="95000"/>
          <a:lightRig rig="fla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it-IT" sz="1400" b="0" i="0" kern="1200" cap="none" spc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riflettere e descrivere come raggiungerai questi obiettivi</a:t>
          </a:r>
        </a:p>
      </dsp:txBody>
      <dsp:txXfrm>
        <a:off x="1821647" y="1005840"/>
        <a:ext cx="1732402" cy="670560"/>
      </dsp:txXfrm>
    </dsp:sp>
    <dsp:sp modelId="{2FAB8A5E-F341-40E6-AF06-5C82BDC8B479}">
      <dsp:nvSpPr>
        <dsp:cNvPr id="0" name=""/>
        <dsp:cNvSpPr/>
      </dsp:nvSpPr>
      <dsp:spPr>
        <a:xfrm>
          <a:off x="2604028" y="754380"/>
          <a:ext cx="167640" cy="167640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4AFB06-7382-4C64-A901-E6A89170658F}">
      <dsp:nvSpPr>
        <dsp:cNvPr id="0" name=""/>
        <dsp:cNvSpPr/>
      </dsp:nvSpPr>
      <dsp:spPr>
        <a:xfrm>
          <a:off x="3640669" y="0"/>
          <a:ext cx="1732402" cy="670560"/>
        </a:xfrm>
        <a:prstGeom prst="rect">
          <a:avLst/>
        </a:prstGeom>
        <a:noFill/>
        <a:ln>
          <a:noFill/>
        </a:ln>
        <a:effectLst/>
        <a:scene3d>
          <a:camera prst="orthographicFront" zoom="95000"/>
          <a:lightRig rig="fla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scoprire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se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il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progetto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vale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l'investimento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di tempo,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sforzo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ed</a:t>
          </a:r>
          <a:r>
            <a:rPr lang="en-US" altLang="it-IT" sz="1300" b="0" i="0" kern="1200" cap="none" spc="0" dirty="0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 </a:t>
          </a:r>
          <a:r>
            <a:rPr lang="en-US" altLang="it-IT" sz="1300" b="0" i="0" kern="1200" cap="none" spc="0" dirty="0" err="1">
              <a:ln w="0"/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latin typeface="Calibri"/>
              <a:ea typeface="+mn-ea"/>
              <a:cs typeface="+mn-cs"/>
            </a:rPr>
            <a:t>energia</a:t>
          </a:r>
          <a:endParaRPr lang="en-US" altLang="it-IT" sz="1300" b="0" i="0" kern="1200" cap="none" spc="0" dirty="0">
            <a:ln w="0"/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/>
            <a:latin typeface="Calibri"/>
            <a:ea typeface="+mn-ea"/>
            <a:cs typeface="+mn-cs"/>
          </a:endParaRPr>
        </a:p>
      </dsp:txBody>
      <dsp:txXfrm>
        <a:off x="3640669" y="0"/>
        <a:ext cx="1732402" cy="670560"/>
      </dsp:txXfrm>
    </dsp:sp>
    <dsp:sp modelId="{F4915691-268F-4E80-9F1E-F1757A968EC9}">
      <dsp:nvSpPr>
        <dsp:cNvPr id="0" name=""/>
        <dsp:cNvSpPr/>
      </dsp:nvSpPr>
      <dsp:spPr>
        <a:xfrm>
          <a:off x="4423051" y="754380"/>
          <a:ext cx="167640" cy="167640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7D27F7-0C5B-49FD-BFFA-FDA892EB98F8}">
      <dsp:nvSpPr>
        <dsp:cNvPr id="0" name=""/>
        <dsp:cNvSpPr/>
      </dsp:nvSpPr>
      <dsp:spPr>
        <a:xfrm rot="5400000">
          <a:off x="335772" y="1848054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C355D5-BD99-44F8-9E84-3312A6EC9A19}">
      <dsp:nvSpPr>
        <dsp:cNvPr id="0" name=""/>
        <dsp:cNvSpPr/>
      </dsp:nvSpPr>
      <dsp:spPr>
        <a:xfrm>
          <a:off x="142438" y="2322736"/>
          <a:ext cx="1633117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>
              <a:latin typeface="Segoe UI"/>
              <a:cs typeface="Segoe UI"/>
            </a:rPr>
            <a:t>RICERCARE ED ESPLORARE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>
              <a:latin typeface="Segoe UI"/>
              <a:cs typeface="Segoe UI"/>
            </a:rPr>
            <a:t>Inizia a considerare le tue passioni, abilità, credenze, sogni e cerca altri progetti simili.</a:t>
          </a:r>
        </a:p>
      </dsp:txBody>
      <dsp:txXfrm>
        <a:off x="142438" y="2322736"/>
        <a:ext cx="1633117" cy="1250489"/>
      </dsp:txXfrm>
    </dsp:sp>
    <dsp:sp modelId="{0A1F23B1-1A14-41EC-ABF9-34221619DDED}">
      <dsp:nvSpPr>
        <dsp:cNvPr id="0" name=""/>
        <dsp:cNvSpPr/>
      </dsp:nvSpPr>
      <dsp:spPr>
        <a:xfrm>
          <a:off x="1334676" y="1731720"/>
          <a:ext cx="269167" cy="26916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F61B19-D675-4D01-A797-7CE21D6A0C26}">
      <dsp:nvSpPr>
        <dsp:cNvPr id="0" name=""/>
        <dsp:cNvSpPr/>
      </dsp:nvSpPr>
      <dsp:spPr>
        <a:xfrm rot="5400000">
          <a:off x="2185460" y="1415899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96F681-7A89-46AE-8E95-35B20F768815}">
      <dsp:nvSpPr>
        <dsp:cNvPr id="0" name=""/>
        <dsp:cNvSpPr/>
      </dsp:nvSpPr>
      <dsp:spPr>
        <a:xfrm>
          <a:off x="2053063" y="1924608"/>
          <a:ext cx="1618180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>
              <a:latin typeface="Segoe UI"/>
              <a:cs typeface="Segoe UI"/>
            </a:rPr>
            <a:t>CERCARE, VALUTARE E OTTENERE RISORSE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>
              <a:latin typeface="Segoe UI"/>
              <a:cs typeface="Segoe UI"/>
            </a:rPr>
            <a:t>Fai un elenco delle risorse necessarie per sviluppare il tuo progetto che puoi raggiungere da solo.  </a:t>
          </a:r>
          <a:r>
            <a:rPr lang="en-GB" sz="1200" b="0" i="1" kern="1200">
              <a:latin typeface="Segoe UI"/>
              <a:cs typeface="Segoe UI"/>
            </a:rPr>
            <a:t>Ricorda: le risorse non sono solo economiche ma sono anche abilità, competenze e attrezzature. </a:t>
          </a:r>
        </a:p>
      </dsp:txBody>
      <dsp:txXfrm>
        <a:off x="2053063" y="1924608"/>
        <a:ext cx="1618180" cy="1250489"/>
      </dsp:txXfrm>
    </dsp:sp>
    <dsp:sp modelId="{15473216-261B-4439-9913-2B98EC886DDA}">
      <dsp:nvSpPr>
        <dsp:cNvPr id="0" name=""/>
        <dsp:cNvSpPr/>
      </dsp:nvSpPr>
      <dsp:spPr>
        <a:xfrm>
          <a:off x="3184364" y="1299565"/>
          <a:ext cx="269167" cy="26916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6EEBE7-DB95-4093-9C8E-6960D2637DCE}">
      <dsp:nvSpPr>
        <dsp:cNvPr id="0" name=""/>
        <dsp:cNvSpPr/>
      </dsp:nvSpPr>
      <dsp:spPr>
        <a:xfrm rot="5400000">
          <a:off x="4035148" y="983745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12F8ED-BC88-4E4C-BF66-A8036405FD18}">
      <dsp:nvSpPr>
        <dsp:cNvPr id="0" name=""/>
        <dsp:cNvSpPr/>
      </dsp:nvSpPr>
      <dsp:spPr>
        <a:xfrm>
          <a:off x="3894784" y="1439595"/>
          <a:ext cx="1618166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>
              <a:latin typeface="Segoe UI"/>
              <a:cs typeface="Segoe UI"/>
            </a:rPr>
            <a:t>ESPERIMENTI E TEST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>
              <a:latin typeface="Segoe UI"/>
              <a:cs typeface="Segoe UI"/>
            </a:rPr>
            <a:t>Sei nel bel mezzo del processo, l'attività centrale dell'Idea Design Process e sei pronto a sviluppare un prototipo dell'idea.</a:t>
          </a:r>
        </a:p>
      </dsp:txBody>
      <dsp:txXfrm>
        <a:off x="3894784" y="1439595"/>
        <a:ext cx="1618166" cy="1250489"/>
      </dsp:txXfrm>
    </dsp:sp>
    <dsp:sp modelId="{AD454327-522A-4599-BE46-8ECA2585F8A1}">
      <dsp:nvSpPr>
        <dsp:cNvPr id="0" name=""/>
        <dsp:cNvSpPr/>
      </dsp:nvSpPr>
      <dsp:spPr>
        <a:xfrm>
          <a:off x="5034052" y="867411"/>
          <a:ext cx="269167" cy="26916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8ACA7C-7CF6-48C4-AA77-211237CEBB90}">
      <dsp:nvSpPr>
        <dsp:cNvPr id="0" name=""/>
        <dsp:cNvSpPr/>
      </dsp:nvSpPr>
      <dsp:spPr>
        <a:xfrm rot="5400000">
          <a:off x="5884837" y="551590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3E5306-C7C5-44A7-8DF6-82E28EAC0B3A}">
      <dsp:nvSpPr>
        <dsp:cNvPr id="0" name=""/>
        <dsp:cNvSpPr/>
      </dsp:nvSpPr>
      <dsp:spPr>
        <a:xfrm>
          <a:off x="5732410" y="1050182"/>
          <a:ext cx="1612959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 dirty="0">
              <a:latin typeface="Segoe UI"/>
              <a:cs typeface="Segoe UI"/>
            </a:rPr>
            <a:t>MOSTRARE AGLI ALTRI PER VALUTARE IL SIGNIFICATO E CONDIVIDERE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 dirty="0" err="1">
              <a:latin typeface="Segoe UI"/>
              <a:cs typeface="Segoe UI"/>
            </a:rPr>
            <a:t>Ora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leggi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l'elenco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che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hai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fatto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nel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passaggio</a:t>
          </a:r>
          <a:r>
            <a:rPr lang="en-GB" sz="1200" b="0" i="0" kern="1200" dirty="0">
              <a:latin typeface="Segoe UI"/>
              <a:cs typeface="Segoe UI"/>
            </a:rPr>
            <a:t> 3, </a:t>
          </a:r>
          <a:r>
            <a:rPr lang="en-GB" sz="1200" b="0" i="0" kern="1200" dirty="0" err="1">
              <a:latin typeface="Segoe UI"/>
              <a:cs typeface="Segoe UI"/>
            </a:rPr>
            <a:t>rifletti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su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cosa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puoi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migliorare</a:t>
          </a:r>
          <a:r>
            <a:rPr lang="en-GB" sz="1200" b="0" i="0" kern="1200" dirty="0">
              <a:latin typeface="Segoe UI"/>
              <a:cs typeface="Segoe UI"/>
            </a:rPr>
            <a:t> e </a:t>
          </a:r>
          <a:r>
            <a:rPr lang="en-GB" sz="1200" b="0" i="0" kern="1200" dirty="0" err="1">
              <a:latin typeface="Segoe UI"/>
              <a:cs typeface="Segoe UI"/>
            </a:rPr>
            <a:t>modificare</a:t>
          </a:r>
          <a:r>
            <a:rPr lang="en-GB" sz="1200" b="0" i="0" kern="1200" dirty="0">
              <a:latin typeface="Segoe UI"/>
              <a:cs typeface="Segoe UI"/>
            </a:rPr>
            <a:t> la tua idea </a:t>
          </a:r>
          <a:r>
            <a:rPr lang="en-GB" sz="1200" b="0" i="0" kern="1200" dirty="0" err="1">
              <a:latin typeface="Segoe UI"/>
              <a:cs typeface="Segoe UI"/>
            </a:rPr>
            <a:t>imprenditoriale</a:t>
          </a:r>
          <a:r>
            <a:rPr lang="en-GB" sz="1200" b="0" i="0" kern="1200" dirty="0">
              <a:latin typeface="Segoe UI"/>
              <a:cs typeface="Segoe UI"/>
            </a:rPr>
            <a:t>.  </a:t>
          </a:r>
          <a:r>
            <a:rPr lang="en-GB" sz="1200" b="0" i="0" kern="1200" dirty="0" err="1">
              <a:latin typeface="Segoe UI"/>
              <a:cs typeface="Segoe UI"/>
            </a:rPr>
            <a:t>Esamina</a:t>
          </a:r>
          <a:r>
            <a:rPr lang="en-GB" sz="1200" b="0" i="0" kern="1200" dirty="0">
              <a:latin typeface="Segoe UI"/>
              <a:cs typeface="Segoe UI"/>
            </a:rPr>
            <a:t> la tua idea e </a:t>
          </a:r>
          <a:r>
            <a:rPr lang="en-GB" sz="1200" b="0" i="0" kern="1200" dirty="0" err="1">
              <a:latin typeface="Segoe UI"/>
              <a:cs typeface="Segoe UI"/>
            </a:rPr>
            <a:t>rispondi</a:t>
          </a:r>
          <a:r>
            <a:rPr lang="en-GB" sz="1200" b="0" i="0" kern="1200" dirty="0">
              <a:latin typeface="Segoe UI"/>
              <a:cs typeface="Segoe UI"/>
            </a:rPr>
            <a:t> a </a:t>
          </a:r>
          <a:r>
            <a:rPr lang="en-GB" sz="1200" b="0" i="0" kern="1200" dirty="0" err="1">
              <a:latin typeface="Segoe UI"/>
              <a:cs typeface="Segoe UI"/>
            </a:rPr>
            <a:t>questa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domanda</a:t>
          </a:r>
          <a:r>
            <a:rPr lang="en-GB" sz="1200" b="0" i="0" kern="1200" dirty="0">
              <a:latin typeface="Segoe UI"/>
              <a:cs typeface="Segoe UI"/>
            </a:rPr>
            <a:t>:  </a:t>
          </a:r>
          <a:r>
            <a:rPr lang="en-GB" sz="1200" b="0" i="1" kern="1200" dirty="0">
              <a:latin typeface="Segoe UI"/>
              <a:cs typeface="Segoe UI"/>
            </a:rPr>
            <a:t>Le </a:t>
          </a:r>
          <a:r>
            <a:rPr lang="en-GB" sz="1200" b="0" i="1" kern="1200" dirty="0" err="1">
              <a:latin typeface="Segoe UI"/>
              <a:cs typeface="Segoe UI"/>
            </a:rPr>
            <a:t>persone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coinvolte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nella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fase</a:t>
          </a:r>
          <a:r>
            <a:rPr lang="en-GB" sz="1200" b="0" i="1" kern="1200" dirty="0">
              <a:latin typeface="Segoe UI"/>
              <a:cs typeface="Segoe UI"/>
            </a:rPr>
            <a:t> di </a:t>
          </a:r>
          <a:r>
            <a:rPr lang="en-GB" sz="1200" b="0" i="1" kern="1200" dirty="0" err="1">
              <a:latin typeface="Segoe UI"/>
              <a:cs typeface="Segoe UI"/>
            </a:rPr>
            <a:t>prototipazione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hanno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capito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facilmente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il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tuo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progetto</a:t>
          </a:r>
          <a:r>
            <a:rPr lang="en-GB" sz="1200" b="0" i="1" kern="1200" dirty="0">
              <a:latin typeface="Segoe UI"/>
              <a:cs typeface="Segoe UI"/>
            </a:rPr>
            <a:t>?</a:t>
          </a:r>
        </a:p>
      </dsp:txBody>
      <dsp:txXfrm>
        <a:off x="5732410" y="1050182"/>
        <a:ext cx="1612959" cy="1250489"/>
      </dsp:txXfrm>
    </dsp:sp>
    <dsp:sp modelId="{C2726970-F3E6-4EE2-87EC-F24511E9A41F}">
      <dsp:nvSpPr>
        <dsp:cNvPr id="0" name=""/>
        <dsp:cNvSpPr/>
      </dsp:nvSpPr>
      <dsp:spPr>
        <a:xfrm>
          <a:off x="6883740" y="435256"/>
          <a:ext cx="269167" cy="26916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B052F0-BBD0-4585-8731-1B568F902071}">
      <dsp:nvSpPr>
        <dsp:cNvPr id="0" name=""/>
        <dsp:cNvSpPr/>
      </dsp:nvSpPr>
      <dsp:spPr>
        <a:xfrm rot="5400000">
          <a:off x="7734525" y="119436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D3FE3C-F18F-4618-9E45-803DDDB64C63}">
      <dsp:nvSpPr>
        <dsp:cNvPr id="0" name=""/>
        <dsp:cNvSpPr/>
      </dsp:nvSpPr>
      <dsp:spPr>
        <a:xfrm>
          <a:off x="7576007" y="591567"/>
          <a:ext cx="1426589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 dirty="0">
              <a:latin typeface="Segoe UI"/>
              <a:cs typeface="Segoe UI"/>
            </a:rPr>
            <a:t>FEEDBACK E REVISIONE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 dirty="0" err="1">
              <a:latin typeface="Segoe UI"/>
              <a:cs typeface="Segoe UI"/>
            </a:rPr>
            <a:t>Raccogli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commenti</a:t>
          </a:r>
          <a:r>
            <a:rPr lang="en-GB" sz="1200" b="0" i="0" kern="1200" dirty="0">
              <a:latin typeface="Segoe UI"/>
              <a:cs typeface="Segoe UI"/>
            </a:rPr>
            <a:t> e feedback da </a:t>
          </a:r>
          <a:r>
            <a:rPr lang="en-GB" sz="1200" b="0" i="0" kern="1200" dirty="0" err="1">
              <a:latin typeface="Segoe UI"/>
              <a:cs typeface="Segoe UI"/>
            </a:rPr>
            <a:t>persone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coinvolte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nella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fase</a:t>
          </a:r>
          <a:r>
            <a:rPr lang="en-GB" sz="1200" b="0" i="0" kern="1200" dirty="0">
              <a:latin typeface="Segoe UI"/>
              <a:cs typeface="Segoe UI"/>
            </a:rPr>
            <a:t> di </a:t>
          </a:r>
          <a:r>
            <a:rPr lang="en-GB" sz="1200" b="0" i="0" kern="1200" dirty="0" err="1">
              <a:latin typeface="Segoe UI"/>
              <a:cs typeface="Segoe UI"/>
            </a:rPr>
            <a:t>prototipazione</a:t>
          </a:r>
          <a:r>
            <a:rPr lang="en-GB" sz="1200" b="0" i="0" kern="1200" dirty="0">
              <a:latin typeface="Segoe UI"/>
              <a:cs typeface="Segoe UI"/>
            </a:rPr>
            <a:t>.  </a:t>
          </a:r>
          <a:r>
            <a:rPr lang="en-GB" sz="1200" b="0" i="0" kern="1200" dirty="0" err="1">
              <a:latin typeface="Segoe UI"/>
              <a:cs typeface="Segoe UI"/>
            </a:rPr>
            <a:t>Rivedi</a:t>
          </a:r>
          <a:r>
            <a:rPr lang="en-GB" sz="1200" b="0" i="0" kern="1200" dirty="0">
              <a:latin typeface="Segoe UI"/>
              <a:cs typeface="Segoe UI"/>
            </a:rPr>
            <a:t> e </a:t>
          </a:r>
          <a:r>
            <a:rPr lang="en-GB" sz="1200" b="0" i="0" kern="1200" dirty="0" err="1">
              <a:latin typeface="Segoe UI"/>
              <a:cs typeface="Segoe UI"/>
            </a:rPr>
            <a:t>scrivi</a:t>
          </a:r>
          <a:r>
            <a:rPr lang="en-GB" sz="1200" b="0" i="0" kern="1200" dirty="0">
              <a:latin typeface="Segoe UI"/>
              <a:cs typeface="Segoe UI"/>
            </a:rPr>
            <a:t> di </a:t>
          </a:r>
          <a:r>
            <a:rPr lang="en-GB" sz="1200" b="0" i="0" kern="1200" dirty="0" err="1">
              <a:latin typeface="Segoe UI"/>
              <a:cs typeface="Segoe UI"/>
            </a:rPr>
            <a:t>nuovo</a:t>
          </a:r>
          <a:r>
            <a:rPr lang="en-GB" sz="1200" b="0" i="0" kern="1200" dirty="0">
              <a:latin typeface="Segoe UI"/>
              <a:cs typeface="Segoe UI"/>
            </a:rPr>
            <a:t> la tua idea </a:t>
          </a:r>
          <a:r>
            <a:rPr lang="en-GB" sz="1200" b="0" i="0" kern="1200" dirty="0" err="1">
              <a:latin typeface="Segoe UI"/>
              <a:cs typeface="Segoe UI"/>
            </a:rPr>
            <a:t>imprenditoriale</a:t>
          </a:r>
          <a:r>
            <a:rPr lang="en-GB" sz="1200" b="0" i="0" kern="1200" dirty="0">
              <a:latin typeface="Segoe UI"/>
              <a:cs typeface="Segoe UI"/>
            </a:rPr>
            <a:t>.  Non </a:t>
          </a:r>
          <a:r>
            <a:rPr lang="en-GB" sz="1200" b="0" i="0" kern="1200" dirty="0" err="1">
              <a:latin typeface="Segoe UI"/>
              <a:cs typeface="Segoe UI"/>
            </a:rPr>
            <a:t>temere</a:t>
          </a:r>
          <a:r>
            <a:rPr lang="en-GB" sz="1200" b="0" i="0" kern="1200" dirty="0">
              <a:latin typeface="Segoe UI"/>
              <a:cs typeface="Segoe UI"/>
            </a:rPr>
            <a:t> se la tua idea </a:t>
          </a:r>
          <a:r>
            <a:rPr lang="en-GB" sz="1200" b="0" i="0" kern="1200" dirty="0" err="1">
              <a:latin typeface="Segoe UI"/>
              <a:cs typeface="Segoe UI"/>
            </a:rPr>
            <a:t>diventa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completamente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diversa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dall'inizio</a:t>
          </a:r>
          <a:r>
            <a:rPr lang="en-GB" sz="1200" b="0" i="0" kern="1200" dirty="0">
              <a:latin typeface="Segoe UI"/>
              <a:cs typeface="Segoe UI"/>
            </a:rPr>
            <a:t>!  </a:t>
          </a:r>
          <a:r>
            <a:rPr lang="en-GB" sz="1200" b="0" i="1" kern="1200" dirty="0" err="1">
              <a:latin typeface="Segoe UI"/>
              <a:cs typeface="Segoe UI"/>
            </a:rPr>
            <a:t>Ricorda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che</a:t>
          </a:r>
          <a:r>
            <a:rPr lang="en-GB" sz="1200" b="0" i="1" kern="1200" dirty="0">
              <a:latin typeface="Segoe UI"/>
              <a:cs typeface="Segoe UI"/>
            </a:rPr>
            <a:t> le </a:t>
          </a:r>
          <a:r>
            <a:rPr lang="en-GB" sz="1200" b="0" i="1" kern="1200" dirty="0" err="1">
              <a:latin typeface="Segoe UI"/>
              <a:cs typeface="Segoe UI"/>
            </a:rPr>
            <a:t>idee</a:t>
          </a:r>
          <a:r>
            <a:rPr lang="en-GB" sz="1200" b="0" i="1" kern="1200" dirty="0">
              <a:latin typeface="Segoe UI"/>
              <a:cs typeface="Segoe UI"/>
            </a:rPr>
            <a:t> di </a:t>
          </a:r>
          <a:r>
            <a:rPr lang="en-GB" sz="1200" b="0" i="1" kern="1200" dirty="0" err="1">
              <a:latin typeface="Segoe UI"/>
              <a:cs typeface="Segoe UI"/>
            </a:rPr>
            <a:t>successo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possono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nascere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dagli</a:t>
          </a:r>
          <a:r>
            <a:rPr lang="en-GB" sz="1200" b="0" i="1" kern="1200" dirty="0">
              <a:latin typeface="Segoe UI"/>
              <a:cs typeface="Segoe UI"/>
            </a:rPr>
            <a:t> </a:t>
          </a:r>
          <a:r>
            <a:rPr lang="en-GB" sz="1200" b="0" i="1" kern="1200" dirty="0" err="1">
              <a:latin typeface="Segoe UI"/>
              <a:cs typeface="Segoe UI"/>
            </a:rPr>
            <a:t>errori</a:t>
          </a:r>
          <a:r>
            <a:rPr lang="en-GB" sz="1200" b="0" i="1" kern="1200" dirty="0">
              <a:latin typeface="Segoe UI"/>
              <a:cs typeface="Segoe UI"/>
            </a:rPr>
            <a:t>! </a:t>
          </a:r>
        </a:p>
      </dsp:txBody>
      <dsp:txXfrm>
        <a:off x="7576007" y="591567"/>
        <a:ext cx="1426589" cy="1250489"/>
      </dsp:txXfrm>
    </dsp:sp>
    <dsp:sp modelId="{45F6AAB8-AF79-4A74-BE67-3B89CAF32BD8}">
      <dsp:nvSpPr>
        <dsp:cNvPr id="0" name=""/>
        <dsp:cNvSpPr/>
      </dsp:nvSpPr>
      <dsp:spPr>
        <a:xfrm>
          <a:off x="8733429" y="3102"/>
          <a:ext cx="269167" cy="26916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0078A1-91A2-414B-A1E7-2747F00F1F4E}">
      <dsp:nvSpPr>
        <dsp:cNvPr id="0" name=""/>
        <dsp:cNvSpPr/>
      </dsp:nvSpPr>
      <dsp:spPr>
        <a:xfrm rot="5400000">
          <a:off x="9584213" y="-312718"/>
          <a:ext cx="949636" cy="15801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89E6EA-F20A-4974-A5E4-BE02D99C4109}">
      <dsp:nvSpPr>
        <dsp:cNvPr id="0" name=""/>
        <dsp:cNvSpPr/>
      </dsp:nvSpPr>
      <dsp:spPr>
        <a:xfrm>
          <a:off x="9425695" y="159413"/>
          <a:ext cx="1426589" cy="1250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i="0" u="sng" kern="1200" cap="all" baseline="0" dirty="0">
              <a:latin typeface="Segoe UI"/>
              <a:cs typeface="Segoe UI"/>
            </a:rPr>
            <a:t>ESTENDI O CONCENTRA, CONFERMA O SFIDA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 dirty="0">
              <a:latin typeface="Segoe UI"/>
              <a:cs typeface="Segoe UI"/>
            </a:rPr>
            <a:t>Rifletti sulla nuova forma della tua idea </a:t>
          </a:r>
          <a:r>
            <a:rPr lang="en-GB" sz="1200" b="0" i="0" kern="1200" dirty="0" err="1">
              <a:latin typeface="Segoe UI"/>
              <a:cs typeface="Segoe UI"/>
            </a:rPr>
            <a:t>imprenditoriale</a:t>
          </a:r>
          <a:r>
            <a:rPr lang="en-GB" sz="1200" b="0" i="0" kern="1200" dirty="0">
              <a:latin typeface="Segoe UI"/>
              <a:cs typeface="Segoe UI"/>
            </a:rPr>
            <a:t>, </a:t>
          </a:r>
          <a:r>
            <a:rPr lang="en-GB" sz="1200" b="0" i="0" kern="1200" dirty="0" err="1">
              <a:latin typeface="Segoe UI"/>
              <a:cs typeface="Segoe UI"/>
            </a:rPr>
            <a:t>elenca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gli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obiettivi</a:t>
          </a:r>
          <a:r>
            <a:rPr lang="en-GB" sz="1200" b="0" i="0" kern="1200" dirty="0">
              <a:latin typeface="Segoe UI"/>
              <a:cs typeface="Segoe UI"/>
            </a:rPr>
            <a:t> per </a:t>
          </a:r>
          <a:r>
            <a:rPr lang="en-GB" sz="1200" b="0" i="0" kern="1200" dirty="0" err="1">
              <a:latin typeface="Segoe UI"/>
              <a:cs typeface="Segoe UI"/>
            </a:rPr>
            <a:t>il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futuro</a:t>
          </a:r>
          <a:r>
            <a:rPr lang="en-GB" sz="1200" b="0" i="0" kern="1200" dirty="0">
              <a:latin typeface="Segoe UI"/>
              <a:cs typeface="Segoe UI"/>
            </a:rPr>
            <a:t> del </a:t>
          </a:r>
          <a:r>
            <a:rPr lang="en-GB" sz="1200" b="0" i="0" kern="1200" dirty="0" err="1">
              <a:latin typeface="Segoe UI"/>
              <a:cs typeface="Segoe UI"/>
            </a:rPr>
            <a:t>progetto</a:t>
          </a:r>
          <a:r>
            <a:rPr lang="en-GB" sz="1200" b="0" i="0" kern="1200" dirty="0">
              <a:latin typeface="Segoe UI"/>
              <a:cs typeface="Segoe UI"/>
            </a:rPr>
            <a:t> e </a:t>
          </a:r>
          <a:r>
            <a:rPr lang="en-GB" sz="1200" b="0" i="0" kern="1200" dirty="0" err="1">
              <a:latin typeface="Segoe UI"/>
              <a:cs typeface="Segoe UI"/>
            </a:rPr>
            <a:t>rendilo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visivo</a:t>
          </a:r>
          <a:r>
            <a:rPr lang="en-GB" sz="1200" b="0" i="0" kern="1200" dirty="0">
              <a:latin typeface="Segoe UI"/>
              <a:cs typeface="Segoe UI"/>
            </a:rPr>
            <a:t> (</a:t>
          </a:r>
          <a:r>
            <a:rPr lang="en-GB" sz="1200" b="0" i="0" kern="1200" dirty="0" err="1">
              <a:latin typeface="Segoe UI"/>
              <a:cs typeface="Segoe UI"/>
            </a:rPr>
            <a:t>uno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schizzo</a:t>
          </a:r>
          <a:r>
            <a:rPr lang="en-GB" sz="1200" b="0" i="0" kern="1200" dirty="0">
              <a:latin typeface="Segoe UI"/>
              <a:cs typeface="Segoe UI"/>
            </a:rPr>
            <a:t>, </a:t>
          </a:r>
          <a:r>
            <a:rPr lang="en-GB" sz="1200" b="0" i="0" kern="1200" dirty="0" err="1">
              <a:latin typeface="Segoe UI"/>
              <a:cs typeface="Segoe UI"/>
            </a:rPr>
            <a:t>una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mappa</a:t>
          </a:r>
          <a:r>
            <a:rPr lang="en-GB" sz="1200" b="0" i="0" kern="1200" dirty="0">
              <a:latin typeface="Segoe UI"/>
              <a:cs typeface="Segoe UI"/>
            </a:rPr>
            <a:t> </a:t>
          </a:r>
          <a:r>
            <a:rPr lang="en-GB" sz="1200" b="0" i="0" kern="1200" dirty="0" err="1">
              <a:latin typeface="Segoe UI"/>
              <a:cs typeface="Segoe UI"/>
            </a:rPr>
            <a:t>mentale</a:t>
          </a:r>
          <a:r>
            <a:rPr lang="en-GB" sz="1200" b="0" i="0" kern="1200" dirty="0">
              <a:latin typeface="Segoe UI"/>
              <a:cs typeface="Segoe UI"/>
            </a:rPr>
            <a:t>, un </a:t>
          </a:r>
          <a:r>
            <a:rPr lang="en-GB" sz="1200" b="0" i="0" kern="1200" dirty="0" err="1">
              <a:latin typeface="Segoe UI"/>
              <a:cs typeface="Segoe UI"/>
            </a:rPr>
            <a:t>elenco</a:t>
          </a:r>
          <a:r>
            <a:rPr lang="en-GB" sz="1200" b="0" i="0" kern="1200" dirty="0">
              <a:latin typeface="Segoe UI"/>
              <a:cs typeface="Segoe UI"/>
            </a:rPr>
            <a:t> di parole </a:t>
          </a:r>
          <a:r>
            <a:rPr lang="en-GB" sz="1200" b="0" i="0" kern="1200" dirty="0" err="1">
              <a:latin typeface="Segoe UI"/>
              <a:cs typeface="Segoe UI"/>
            </a:rPr>
            <a:t>chiave</a:t>
          </a:r>
          <a:r>
            <a:rPr lang="en-GB" sz="1200" b="0" i="0" kern="1200" dirty="0">
              <a:latin typeface="Segoe UI"/>
              <a:cs typeface="Segoe UI"/>
            </a:rPr>
            <a:t> e </a:t>
          </a:r>
          <a:r>
            <a:rPr lang="en-GB" sz="1200" b="0" i="0" kern="1200" dirty="0" err="1">
              <a:latin typeface="Segoe UI"/>
              <a:cs typeface="Segoe UI"/>
            </a:rPr>
            <a:t>connessioni</a:t>
          </a:r>
          <a:r>
            <a:rPr lang="en-GB" sz="1200" b="0" i="0" kern="1200" dirty="0">
              <a:latin typeface="Segoe UI"/>
              <a:cs typeface="Segoe UI"/>
            </a:rPr>
            <a:t>, </a:t>
          </a:r>
          <a:r>
            <a:rPr lang="en-GB" sz="1200" b="0" i="0" kern="1200" dirty="0" err="1">
              <a:latin typeface="Segoe UI"/>
              <a:cs typeface="Segoe UI"/>
            </a:rPr>
            <a:t>ecc</a:t>
          </a:r>
          <a:r>
            <a:rPr lang="en-GB" sz="1200" b="0" i="0" kern="1200" dirty="0">
              <a:latin typeface="Segoe UI"/>
              <a:cs typeface="Segoe UI"/>
            </a:rPr>
            <a:t>.).  </a:t>
          </a:r>
          <a:r>
            <a:rPr lang="it-IT" sz="1200" b="0" i="0" kern="1200" dirty="0" smtClean="0">
              <a:latin typeface="Segoe UI" pitchFamily="34" charset="0"/>
              <a:cs typeface="Segoe UI" pitchFamily="34" charset="0"/>
            </a:rPr>
            <a:t>Sei pronto a dettagliare la tua idea e trasformarla in un vero progetto? </a:t>
          </a:r>
          <a:r>
            <a:rPr lang="it-IT" sz="1200" b="1" i="0" kern="1200" dirty="0" smtClean="0">
              <a:latin typeface="Segoe UI" pitchFamily="34" charset="0"/>
              <a:cs typeface="Segoe UI" pitchFamily="34" charset="0"/>
            </a:rPr>
            <a:t>LAVORA SUL CANVAS!</a:t>
          </a:r>
          <a:endParaRPr lang="en-US" sz="1200" b="0" i="0" kern="1200" dirty="0">
            <a:latin typeface="Segoe UI"/>
            <a:cs typeface="Segoe UI"/>
          </a:endParaRPr>
        </a:p>
      </dsp:txBody>
      <dsp:txXfrm>
        <a:off x="9425695" y="159413"/>
        <a:ext cx="1426589" cy="1250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8BC1D-B95A-9842-9725-CC2F7A9CC23A}" type="datetimeFigureOut">
              <a:rPr lang="it-IT" smtClean="0"/>
              <a:pPr/>
              <a:t>26/01/2019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BDE69-6D4C-EB42-AB81-86812A9FD885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5273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12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407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14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0457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21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993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22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6546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23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963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6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859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7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764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8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0149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9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890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89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729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94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6155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06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19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594647" y="6332314"/>
            <a:ext cx="5963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it-IT" sz="2200" b="0" i="0">
                <a:solidFill>
                  <a:prstClr val="white"/>
                </a:solidFill>
                <a:latin typeface="Gotham Pro Light"/>
                <a:cs typeface="Gotham Pro Light"/>
              </a:rPr>
              <a:t>Sostegno per le imprenditrici migranti</a:t>
            </a:r>
            <a:endParaRPr sz="2200" dirty="0">
              <a:latin typeface="Gotham Pro Ligh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19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37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15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7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52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9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83179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7" userDrawn="1">
          <p15:clr>
            <a:srgbClr val="FBAE40"/>
          </p15:clr>
        </p15:guide>
        <p15:guide id="2" pos="7423" userDrawn="1">
          <p15:clr>
            <a:srgbClr val="FBAE40"/>
          </p15:clr>
        </p15:guide>
        <p15:guide id="3" orient="horz" pos="4201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898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9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91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99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5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321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11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732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65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5570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1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3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19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1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wGlaCTnNy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hyperlink" Target="https://www.youtube.com/watch?v=yA53yhiOe04" TargetMode="Externa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3lygHXuhZ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tiff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5j76vuOJL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f76wtylyEFk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asellaDiTesto 7"/>
          <p:cNvSpPr txBox="1"/>
          <p:nvPr/>
        </p:nvSpPr>
        <p:spPr>
          <a:xfrm>
            <a:off x="9932893" y="-1936376"/>
            <a:ext cx="15582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algn="l" defTabSz="914400">
              <a:buNone/>
            </a:pPr>
            <a:r>
              <a:rPr sz="1800" b="0" i="0" kern="120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136" name="Immagine 10" descr="Immagin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331" y="219816"/>
            <a:ext cx="1375050" cy="128704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Rettangolo 10"/>
          <p:cNvSpPr/>
          <p:nvPr/>
        </p:nvSpPr>
        <p:spPr>
          <a:xfrm>
            <a:off x="0" y="6375400"/>
            <a:ext cx="12192000" cy="482600"/>
          </a:xfrm>
          <a:prstGeom prst="rect">
            <a:avLst/>
          </a:prstGeom>
          <a:solidFill>
            <a:srgbClr val="20386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144" name="Rettangolo 11"/>
          <p:cNvSpPr txBox="1"/>
          <p:nvPr/>
        </p:nvSpPr>
        <p:spPr>
          <a:xfrm>
            <a:off x="532061" y="6443238"/>
            <a:ext cx="2368233" cy="256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500" b="1">
                <a:solidFill>
                  <a:srgbClr val="FFFFFF"/>
                </a:solidFill>
                <a:latin typeface="Gotham Pro"/>
                <a:ea typeface="Gotham Pro"/>
                <a:cs typeface="Gotham Pro"/>
                <a:sym typeface="Gotham Pro"/>
              </a:defRPr>
            </a:lvl1pPr>
          </a:lstStyle>
          <a:p>
            <a:pPr algn="l" defTabSz="914400">
              <a:buNone/>
            </a:pPr>
            <a:r>
              <a:rPr sz="1800" b="0" i="0" kern="120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kaleidoscopeproject.eu</a:t>
            </a:r>
          </a:p>
        </p:txBody>
      </p:sp>
      <p:pic>
        <p:nvPicPr>
          <p:cNvPr id="145" name="Immagine 14" descr="Immagin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46256" y="1055648"/>
            <a:ext cx="1706166" cy="369608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Linea"/>
          <p:cNvSpPr/>
          <p:nvPr/>
        </p:nvSpPr>
        <p:spPr>
          <a:xfrm>
            <a:off x="588790" y="1676400"/>
            <a:ext cx="11127879" cy="0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147" name="Estios aut restrumet ute opta doluptates et, to blate di tore idenisciae cus."/>
          <p:cNvSpPr txBox="1"/>
          <p:nvPr/>
        </p:nvSpPr>
        <p:spPr>
          <a:xfrm>
            <a:off x="6197909" y="2051066"/>
            <a:ext cx="5591192" cy="1815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>
            <a:lvl1pPr defTabSz="457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en-US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Creatività</a:t>
            </a:r>
            <a:r>
              <a:rPr lang="en-US" sz="2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divertimento per lo sviluppo di una mentalità imprenditoriale eil Business Modelling come gioco</a:t>
            </a:r>
            <a:endParaRPr sz="2800" dirty="0"/>
          </a:p>
        </p:txBody>
      </p:sp>
      <p:sp>
        <p:nvSpPr>
          <p:cNvPr id="148" name="Subtitle"/>
          <p:cNvSpPr txBox="1"/>
          <p:nvPr/>
        </p:nvSpPr>
        <p:spPr>
          <a:xfrm>
            <a:off x="6197909" y="4118998"/>
            <a:ext cx="577261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it-IT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Unità 3</a:t>
            </a:r>
            <a:endParaRPr dirty="0"/>
          </a:p>
        </p:txBody>
      </p:sp>
      <p:sp>
        <p:nvSpPr>
          <p:cNvPr id="149" name="Linea"/>
          <p:cNvSpPr/>
          <p:nvPr/>
        </p:nvSpPr>
        <p:spPr>
          <a:xfrm>
            <a:off x="475332" y="5215982"/>
            <a:ext cx="11241337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50" name="8866676-3x2-940x627.jpg" descr="8866676-3x2-940x627.jpg"/>
          <p:cNvPicPr>
            <a:picLocks noChangeAspect="1"/>
          </p:cNvPicPr>
          <p:nvPr/>
        </p:nvPicPr>
        <p:blipFill>
          <a:blip r:embed="rId4">
            <a:extLst/>
          </a:blip>
          <a:srcRect l="6257" t="9183" r="11853" b="22484"/>
          <a:stretch>
            <a:fillRect/>
          </a:stretch>
        </p:blipFill>
        <p:spPr>
          <a:xfrm>
            <a:off x="516930" y="1986223"/>
            <a:ext cx="5267958" cy="293214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CasellaDiTesto 19"/>
          <p:cNvSpPr txBox="1"/>
          <p:nvPr/>
        </p:nvSpPr>
        <p:spPr>
          <a:xfrm>
            <a:off x="5166360" y="5362048"/>
            <a:ext cx="1699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Light"/>
                <a:cs typeface="Gotham Pro Light"/>
              </a:rPr>
              <a:t>gg/mm/aaaa</a:t>
            </a:r>
          </a:p>
        </p:txBody>
      </p:sp>
      <p:sp>
        <p:nvSpPr>
          <p:cNvPr id="25" name="CasellaDiTesto 6"/>
          <p:cNvSpPr txBox="1"/>
          <p:nvPr/>
        </p:nvSpPr>
        <p:spPr>
          <a:xfrm>
            <a:off x="389773" y="5374209"/>
            <a:ext cx="391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Evento e luogo</a:t>
            </a:r>
          </a:p>
        </p:txBody>
      </p:sp>
      <p:sp>
        <p:nvSpPr>
          <p:cNvPr id="26" name="CasellaDiTesto 20"/>
          <p:cNvSpPr txBox="1"/>
          <p:nvPr/>
        </p:nvSpPr>
        <p:spPr>
          <a:xfrm>
            <a:off x="8173120" y="5381736"/>
            <a:ext cx="362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 presentatore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dell'organizzazione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Email del presentatore</a:t>
            </a:r>
          </a:p>
        </p:txBody>
      </p:sp>
      <p:sp>
        <p:nvSpPr>
          <p:cNvPr id="17" name="Rettangolo 5"/>
          <p:cNvSpPr txBox="1"/>
          <p:nvPr/>
        </p:nvSpPr>
        <p:spPr>
          <a:xfrm>
            <a:off x="4508500" y="6430538"/>
            <a:ext cx="74549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Il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sostegno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Europea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per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produzione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di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questa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pubblicazione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costituisce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convalida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contenuti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riflettono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le sole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opinioni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dell'autore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e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ritenuta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responsabile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dell'utilizzo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fatto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informazioni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fornite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2101162" y="224927"/>
            <a:ext cx="4624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Sostegno per le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mprenditrici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igranti</a:t>
            </a:r>
            <a:endParaRPr lang="it-IT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587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224249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Risoluzione dei problemi per soluzioni innovative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1733257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è uno "strumento" cruciale per RISOLVERE I PROBLEMI e identificare le opportunità PENSANDO FUORI DAGLI SCHEMI.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30395" y="2548778"/>
            <a:ext cx="10295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fuori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dagli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schemi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essere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nel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trovare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soluzioni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qualsiasi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"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ostacolo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"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personale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/ 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professionale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può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essere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vitale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nella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vita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tutti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giorni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per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qualsiasi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attività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commerciale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 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è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capacità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dell'immaginazione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portarci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in zone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esplorate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prima.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10</a:t>
            </a:fld>
            <a:endParaRPr dirty="0"/>
          </a:p>
        </p:txBody>
      </p:sp>
      <p:sp>
        <p:nvSpPr>
          <p:cNvPr id="9" name="CasellaDiTesto 8"/>
          <p:cNvSpPr txBox="1"/>
          <p:nvPr/>
        </p:nvSpPr>
        <p:spPr>
          <a:xfrm>
            <a:off x="930395" y="3462037"/>
            <a:ext cx="91491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 termini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commerciali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l'immaginazione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da sola è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ciò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è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noto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come "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fuori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dagli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schemi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".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Usando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l'immaginazione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imprenditore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può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mettere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da parte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norme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pratiche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qualcosa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innovativo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</a:t>
            </a:r>
          </a:p>
          <a:p>
            <a:pPr algn="l" defTabSz="914400">
              <a:buNone/>
            </a:pPr>
            <a:r>
              <a:rPr lang="en-US" sz="2000" b="0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 </a:t>
            </a:r>
            <a:r>
              <a:rPr lang="en-US" sz="2000" b="0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approccio</a:t>
            </a:r>
            <a:r>
              <a:rPr lang="en-US" sz="2000" b="0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creativo</a:t>
            </a:r>
            <a:r>
              <a:rPr lang="en-US" sz="2000" b="0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al problem-solving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può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essere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efficace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tutti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indipendentemente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dal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livello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genere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pensatore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più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pensatore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strutturato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puoi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utilizzare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superare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problemi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ostacoli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attraverso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risoluzione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dei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problemi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30395" y="5885631"/>
            <a:ext cx="66165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defTabSz="914400">
              <a:buNone/>
            </a:pPr>
            <a:r>
              <a:rPr lang="en-GB" sz="1200" b="0" i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Guarda il video </a:t>
            </a:r>
            <a:r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Video </a:t>
            </a:r>
            <a:r>
              <a:rPr lang="en-US" sz="1200" b="0" i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Perché abbiamo bisogno della creatività? </a:t>
            </a:r>
            <a:r>
              <a:rPr lang="en-US" sz="1200" b="0" i="0" u="sng">
                <a:solidFill>
                  <a:schemeClr val="tx1"/>
                </a:solidFill>
                <a:latin typeface="Calibri"/>
                <a:ea typeface="+mn-ea"/>
                <a:cs typeface="+mn-cs"/>
                <a:hlinkClick r:id="rId3"/>
              </a:rPr>
              <a:t>https://www.youtube.com/watch?v=RwGlaCTnNys</a:t>
            </a:r>
            <a:r>
              <a:rPr lang="en-GB" sz="1200" b="0" i="0" u="sng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endParaRPr sz="1200" dirty="0"/>
          </a:p>
        </p:txBody>
      </p:sp>
      <p:sp>
        <p:nvSpPr>
          <p:cNvPr id="11" name="CasellaDiTesto 3"/>
          <p:cNvSpPr txBox="1"/>
          <p:nvPr/>
        </p:nvSpPr>
        <p:spPr>
          <a:xfrm>
            <a:off x="10079524" y="5770187"/>
            <a:ext cx="21784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err="1" smtClean="0">
                <a:solidFill>
                  <a:schemeClr val="bg1">
                    <a:lumMod val="75000"/>
                  </a:schemeClr>
                </a:solidFill>
              </a:rPr>
              <a:t>Immagine</a:t>
            </a:r>
            <a:r>
              <a:rPr lang="en-GB" sz="900" dirty="0" smtClean="0">
                <a:solidFill>
                  <a:schemeClr val="bg1">
                    <a:lumMod val="75000"/>
                  </a:schemeClr>
                </a:solidFill>
              </a:rPr>
              <a:t> di </a:t>
            </a:r>
            <a:r>
              <a:rPr lang="en-GB" sz="900" dirty="0" err="1" smtClean="0">
                <a:solidFill>
                  <a:schemeClr val="bg1">
                    <a:lumMod val="75000"/>
                  </a:schemeClr>
                </a:solidFill>
              </a:rPr>
              <a:t>CLker</a:t>
            </a:r>
            <a:r>
              <a:rPr lang="en-GB" sz="9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900" dirty="0" err="1" smtClean="0">
                <a:solidFill>
                  <a:schemeClr val="bg1">
                    <a:lumMod val="75000"/>
                  </a:schemeClr>
                </a:solidFill>
              </a:rPr>
              <a:t>nel</a:t>
            </a:r>
            <a:r>
              <a:rPr lang="en-GB" sz="9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i-FI" sz="900" u="sng" dirty="0">
                <a:solidFill>
                  <a:schemeClr val="bg1">
                    <a:lumMod val="75000"/>
                  </a:schemeClr>
                </a:solidFill>
              </a:rPr>
              <a:t>https://pixabay.com/it</a:t>
            </a:r>
            <a:r>
              <a:rPr lang="fi-FI" sz="900" u="sng" dirty="0" smtClean="0">
                <a:solidFill>
                  <a:schemeClr val="bg1">
                    <a:lumMod val="75000"/>
                  </a:schemeClr>
                </a:solidFill>
              </a:rPr>
              <a:t>/</a:t>
            </a:r>
          </a:p>
          <a:p>
            <a:r>
              <a:rPr lang="fi-FI" sz="900" u="sng" dirty="0" smtClean="0">
                <a:solidFill>
                  <a:schemeClr val="bg1">
                    <a:lumMod val="75000"/>
                  </a:schemeClr>
                </a:solidFill>
              </a:rPr>
              <a:t>pensare-fuori-dagli-schemi-idea-33399/</a:t>
            </a:r>
            <a:endParaRPr lang="fi-FI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525" y="3582354"/>
            <a:ext cx="1524646" cy="218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55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5" y="1571719"/>
            <a:ext cx="5176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2. Il Business Modelling come gioco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579332"/>
            <a:ext cx="51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Pianificare le competenze per costruire il tuo modello aziendale</a:t>
            </a:r>
          </a:p>
          <a:p>
            <a:pPr algn="l" defTabSz="914400">
              <a:buNone/>
            </a:pP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874713" y="3328416"/>
            <a:ext cx="5184775" cy="253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pianificazione è un processo per creare, testare, perfezionare e sviluppare idee per raggiungere obiettivi specifici che coinvolgono strumenti e abilità per definire i traguardi e gli obiettivi di un progetto e riflettere su come raggiungere tali obiettivi, aiutandoti a scoprire se vale la pena investire in modo considerevole in termini di tempo, sforzi ed energia.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6" y="2231136"/>
            <a:ext cx="5543737" cy="3777989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0025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155767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 defTabSz="914400">
              <a:buNone/>
            </a:pPr>
            <a:r>
              <a:rPr lang="en-GB" sz="36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Pianificare le competenze per costruire il tuo modello aziendale</a:t>
            </a:r>
            <a:endParaRPr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933130" y="2522902"/>
            <a:ext cx="4927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PIANIFICAZIONE è una COMPETENZA che vi permetterà di: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33130" y="3496401"/>
            <a:ext cx="32827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Uno dei processi cruciali della pianificazione commerciale è certamente determinato dalla vostra capacità di delineare le caratteristiche della vostra impresa con l'approccio "cosa, dove, perché, come".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12</a:t>
            </a:fld>
            <a:endParaRPr dirty="0"/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2845066603"/>
              </p:ext>
            </p:extLst>
          </p:nvPr>
        </p:nvGraphicFramePr>
        <p:xfrm>
          <a:off x="4215864" y="3843221"/>
          <a:ext cx="7568149" cy="2019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Diagramma 11"/>
          <p:cNvGraphicFramePr/>
          <p:nvPr>
            <p:extLst>
              <p:ext uri="{D42A27DB-BD31-4B8C-83A1-F6EECF244321}">
                <p14:modId xmlns:p14="http://schemas.microsoft.com/office/powerpoint/2010/main" val="1678056678"/>
              </p:ext>
            </p:extLst>
          </p:nvPr>
        </p:nvGraphicFramePr>
        <p:xfrm>
          <a:off x="5663945" y="1940586"/>
          <a:ext cx="5972997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53712" y="-287066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553712" y="-241346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GB" altLang="it-IT" sz="1200" b="0" i="0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</a:rPr>
              <a:t>La PIANIFICAZIONE è una COMPETENZA che vi permetterà di:</a:t>
            </a:r>
            <a:endParaRPr sz="1000" strike="noStrike">
              <a:solidFill>
                <a:schemeClr val="tx1"/>
              </a:solidFill>
            </a:endParaRPr>
          </a:p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sz="1800" strike="noStrike">
              <a:solidFill>
                <a:schemeClr val="tx1"/>
              </a:solidFill>
              <a:latin typeface="Arial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53712" y="-241346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33130" y="5954190"/>
            <a:ext cx="69425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 sz="1200" b="0" i="1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 Light"/>
                <a:ea typeface="Times New Roman"/>
                <a:cs typeface="Times New Roman"/>
              </a:rPr>
              <a:t>Guarda il video Ottieni di più impostando obiettivi SMART </a:t>
            </a:r>
            <a:r>
              <a:rPr lang="en-GB" sz="1200" b="0" i="0" u="none" strike="noStrike" cap="none" baseline="0">
                <a:ln>
                  <a:noFill/>
                </a:ln>
                <a:solidFill>
                  <a:srgbClr val="0563C1"/>
                </a:solidFill>
                <a:effectLst/>
                <a:latin typeface="Calibri"/>
                <a:cs typeface="Times New Roman"/>
                <a:hlinkClick r:id="rId13"/>
              </a:rPr>
              <a:t>https://www.youtube.com/watch?v=yA53yhiOe04</a:t>
            </a:r>
            <a:endParaRPr sz="1800" strike="noStrike" dirty="0">
              <a:solidFill>
                <a:schemeClr val="tx1"/>
              </a:solidFill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4766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5" y="1571719"/>
            <a:ext cx="10872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Perché i modelli aziendali sono così importanti?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1225" y="2366635"/>
            <a:ext cx="7788053" cy="30849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 modelli aziendali ti consentono di creare valore con nuove idee.  Non è sufficiente avere una buona idea per un nuovo prodotto o servizio se non è possibile rispondere ad alcune domande chiave su come portarlo avanti. 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Allo stesso modo, avere sentimenti positivi per fare cose buone per le persone non è una solida base per creare una piattaforma su cui fornire servizi importanti, specialmente in settori come lo sviluppo e l'impresa sociale. 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Lavorare con i colleghi per strutturare un'idea aiuta a scoprire importanti rischi e presupposti associati a tale idea.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Business Model Canvas offre uno strumento conciso per riflettere sull'attività e mantenere i punti chiave altamente visibili a te, al tuo team e agli altri stakeholder. 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278" y="2882829"/>
            <a:ext cx="3104811" cy="2115891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4776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5" y="1571719"/>
            <a:ext cx="10872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Perché i modelli aziendali sono così importanti?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021177" y="2431137"/>
            <a:ext cx="6762835" cy="30849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modello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aziendale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è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utile per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mappare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potenziali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opportunità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svantaggi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legati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alla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idea.  Esso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panoramica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completa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della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strategia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prodotti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dovrebbero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offrire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gente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su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cui ci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dovrebbe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concentrare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sentieri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dovrebbe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prendere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risorse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dovrebbe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utilizzare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far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avere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più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successo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possibile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alla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idea.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algn="l" defTabSz="914400">
              <a:buNone/>
            </a:pP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Business Model è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panoramica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sola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pagina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espone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ciò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fai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(o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vuoi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fare) e come lo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fai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consentendo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conversazioni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strutturate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su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gestione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strategia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Questo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formato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visivo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è utile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organizzazioni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aziende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esistenti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nuove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14</a:t>
            </a:fld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21" y="2574714"/>
            <a:ext cx="4069157" cy="247540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1225" y="5294310"/>
            <a:ext cx="4109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 smtClean="0">
                <a:solidFill>
                  <a:schemeClr val="bg1">
                    <a:lumMod val="75000"/>
                  </a:schemeClr>
                </a:solidFill>
              </a:rPr>
              <a:t>Foto</a:t>
            </a: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 di </a:t>
            </a:r>
            <a:r>
              <a:rPr lang="en-GB" sz="1200" dirty="0" err="1" smtClean="0">
                <a:solidFill>
                  <a:schemeClr val="bg1">
                    <a:lumMod val="75000"/>
                  </a:schemeClr>
                </a:solidFill>
              </a:rPr>
              <a:t>Rawpixel</a:t>
            </a: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200" dirty="0" err="1" smtClean="0">
                <a:solidFill>
                  <a:schemeClr val="bg1">
                    <a:lumMod val="75000"/>
                  </a:schemeClr>
                </a:solidFill>
              </a:rPr>
              <a:t>nel</a:t>
            </a: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i-FI" sz="1200" u="sng" dirty="0">
                <a:solidFill>
                  <a:schemeClr val="bg1">
                    <a:lumMod val="75000"/>
                  </a:schemeClr>
                </a:solidFill>
              </a:rPr>
              <a:t>https://</a:t>
            </a:r>
            <a:r>
              <a:rPr lang="fi-FI" sz="1200" u="sng" dirty="0" smtClean="0">
                <a:solidFill>
                  <a:schemeClr val="bg1">
                    <a:lumMod val="75000"/>
                  </a:schemeClr>
                </a:solidFill>
              </a:rPr>
              <a:t>pixabay.com/it/mano-business-</a:t>
            </a:r>
          </a:p>
          <a:p>
            <a:r>
              <a:rPr lang="fi-FI" sz="1200" u="sng" dirty="0" smtClean="0">
                <a:solidFill>
                  <a:schemeClr val="bg1">
                    <a:lumMod val="75000"/>
                  </a:schemeClr>
                </a:solidFill>
              </a:rPr>
              <a:t>plan-business-3190204</a:t>
            </a:r>
            <a:r>
              <a:rPr lang="fi-FI" sz="1200" u="sng" dirty="0">
                <a:solidFill>
                  <a:schemeClr val="bg1">
                    <a:lumMod val="75000"/>
                  </a:schemeClr>
                </a:solidFill>
              </a:rPr>
              <a:t>/</a:t>
            </a:r>
            <a:endParaRPr lang="fi-FI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358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3" y="1346635"/>
            <a:ext cx="10872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3. Un modello aziendale innovativo: il Creative Project Canvas (CPC)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354248"/>
            <a:ext cx="51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il Creative Project Canvas?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874713" y="2893483"/>
            <a:ext cx="5763894" cy="253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Partendo dal Business Model Canvas (BMC) che è uno strumento di gestione strategica e imprenditoriale per visualizzare la tua idea e farla diventare un progetto vivente, Materahub ha sviluppato l'innovativo Creative Project Canvas.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Come la tela di un artista, è un luogo in cui trasformare la tua ispirazione creativa in realtà e condividerla con un pubblico più ampio.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15</a:t>
            </a:fld>
            <a:endParaRPr dirty="0"/>
          </a:p>
        </p:txBody>
      </p:sp>
      <p:pic>
        <p:nvPicPr>
          <p:cNvPr id="8" name="Immagin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558" y="2546964"/>
            <a:ext cx="5145405" cy="3228975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911225" y="5931502"/>
            <a:ext cx="69224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n-GB" sz="1200" b="0" i="0">
                <a:solidFill>
                  <a:schemeClr val="tx1"/>
                </a:solidFill>
                <a:latin typeface="Calibri Light"/>
                <a:ea typeface="+mn-ea"/>
                <a:cs typeface="+mn-cs"/>
              </a:rPr>
              <a:t>Guarda questa breve presentazione sul Creative Project Canvas </a:t>
            </a:r>
            <a:r>
              <a:rPr lang="en-GB" sz="1200" b="0" i="0" u="sng">
                <a:solidFill>
                  <a:schemeClr val="tx1"/>
                </a:solidFill>
                <a:latin typeface="Calibri Light"/>
                <a:ea typeface="+mn-ea"/>
                <a:cs typeface="+mn-cs"/>
                <a:hlinkClick r:id="rId3"/>
              </a:rPr>
              <a:t>https://www.youtube.com/watch?v=L3lygHXuhZg</a:t>
            </a:r>
            <a:endParaRPr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0602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3" y="1571719"/>
            <a:ext cx="10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Creative Project Canvas (CPC)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579332"/>
            <a:ext cx="51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il Creative Project Canvas?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72248" y="3351254"/>
            <a:ext cx="5026215" cy="253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nostro CREATIVE PROJECT CANVAS è uno strumento di esplorazione e pianificazione di idee per progetti creativi.  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Ci sono 9 temi per ogni blocco, comprese le domande per aiutarti a chiarire e riflettere sul tuo progetto.  Scopri la tua risposta!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16</a:t>
            </a:fld>
            <a:endParaRPr dirty="0"/>
          </a:p>
        </p:txBody>
      </p:sp>
      <p:pic>
        <p:nvPicPr>
          <p:cNvPr id="8" name="Immagin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780" y="2338012"/>
            <a:ext cx="6332220" cy="387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41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3" y="1571719"/>
            <a:ext cx="10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Il Creative Project Canvas (CPC)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579332"/>
            <a:ext cx="51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il Creative Project Canvas?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47738" y="3502345"/>
            <a:ext cx="4200525" cy="21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GB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Qui potete vedere la suddivisione del Creative Project Canvas in 4 parti per aiutarvi e visualizzare gli aspetti principali del vostro progetto.</a:t>
            </a:r>
            <a:endParaRPr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17</a:t>
            </a:fld>
            <a:endParaRPr dirty="0"/>
          </a:p>
        </p:txBody>
      </p:sp>
      <p:pic>
        <p:nvPicPr>
          <p:cNvPr id="9" name="Immagin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162" y="2218050"/>
            <a:ext cx="6461455" cy="401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4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3" y="1571719"/>
            <a:ext cx="10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Prima di usare il CPC: l'Idea Design Process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095272"/>
            <a:ext cx="51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l'Idea Design Process?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94156" y="2798770"/>
            <a:ext cx="7482339" cy="21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Prima di completare il CPC potreste fare riferimento all'Idea Design Process, che è uno strumento per costruire la vostra idea di impresa passo dopo passo e rendere il vostro progetto una realtà!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Un'idea imprenditoriale ha bisogno di tempo per essere sviluppata, testata e valutata e l'Idea Design Process è lo strumento chiave per analizzare i punti di forza e di debolezza e la fattibilità della vostra idea in base a chi siete e al contesto in cui vi piacerebbe realizzarlo. 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Questo strumento vi aiuterà a definire nel dettaglio la vostra idea prima di realizzarla!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18</a:t>
            </a:fld>
            <a:endParaRPr dirty="0"/>
          </a:p>
        </p:txBody>
      </p:sp>
      <p:pic>
        <p:nvPicPr>
          <p:cNvPr id="8" name="Immagin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556936"/>
            <a:ext cx="2321906" cy="366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93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3" y="1571719"/>
            <a:ext cx="10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Prima di usare il CPC: l'Idea Design Process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095272"/>
            <a:ext cx="51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l'Idea Design Process?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39029" y="2556937"/>
            <a:ext cx="8792665" cy="21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COME USARLO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1. Partite da un'idea o una riflessione.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2. Definite un'idea o un sogno che volete realizzare, o il vostro prossimo progetto imprenditoriale da sviluppare, modificare e espandere. 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3. Seguite ogni passo, completate ogni attività e fornite documentazione e prove.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4. Gestite la documentazione nel vostro Business Idea Book, in cui aggiungerete schizzi, foto, immagini, video, link, feedback, ecc...</a:t>
            </a: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5. Il Business Idea Book sarà la risorsa chiave per realizzare al meglio il vostro progetto.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19</a:t>
            </a:fld>
            <a:endParaRPr dirty="0"/>
          </a:p>
        </p:txBody>
      </p:sp>
      <p:pic>
        <p:nvPicPr>
          <p:cNvPr id="8" name="Immagin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094" y="2218051"/>
            <a:ext cx="2321906" cy="400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08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069508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Obiettivi di questa sessione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1224" y="1713637"/>
            <a:ext cx="58572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Questo modulo vi aiuterà a: </a:t>
            </a:r>
            <a:endParaRPr dirty="0"/>
          </a:p>
          <a:p>
            <a:pPr indent="179405" algn="l" defTabSz="914400">
              <a:buFont typeface="Arial"/>
              <a:buChar char="•"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Identificare e valutare la creatività come una competenza imprenditoriale cruciale</a:t>
            </a:r>
            <a:endParaRPr dirty="0"/>
          </a:p>
          <a:p>
            <a:pPr indent="179405" algn="l" defTabSz="914400">
              <a:buFont typeface="Arial"/>
              <a:buChar char="•"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Comprendere e applicare gli elementi di base del processo creativo e le capacità di pensiero come comportamento imprenditoriale</a:t>
            </a:r>
            <a:endParaRPr dirty="0"/>
          </a:p>
          <a:p>
            <a:pPr indent="179405" algn="l" defTabSz="914400">
              <a:buFont typeface="Arial"/>
              <a:buChar char="•"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Aumentare il pensiero creativo e le capacità decisionali promuovendo il pensiero originale e fuori dagli schemi a livello individuale</a:t>
            </a:r>
            <a:endParaRPr dirty="0"/>
          </a:p>
          <a:p>
            <a:pPr indent="179405" algn="l" defTabSz="914400">
              <a:buFont typeface="Arial"/>
              <a:buChar char="•"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Comprendere, sviluppare / migliorare e mettere in pratica le competenze di pianificazione e gestione che ti permetteranno di definire priorità, pianificare e attuare attività per raggiungere i tuoi obiettivi </a:t>
            </a:r>
            <a:endParaRPr dirty="0"/>
          </a:p>
          <a:p>
            <a:pPr indent="179405" algn="l" defTabSz="914400">
              <a:buFont typeface="Arial"/>
              <a:buChar char="•"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Gestire progetti e piani d'azione per trasformare con efficacia ed efficienza le idee in azioni</a:t>
            </a:r>
            <a:endParaRPr dirty="0">
              <a:ea typeface="Gotham Pro"/>
              <a:cs typeface="Gotham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2</a:t>
            </a:fld>
            <a:endParaRPr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521" y="1990873"/>
            <a:ext cx="5015568" cy="341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1222" y="1320965"/>
            <a:ext cx="10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 sei passi dell'Idea Design Process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20</a:t>
            </a:fld>
            <a:endParaRPr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602611242"/>
              </p:ext>
            </p:extLst>
          </p:nvPr>
        </p:nvGraphicFramePr>
        <p:xfrm>
          <a:off x="911221" y="1780882"/>
          <a:ext cx="10872789" cy="3573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562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3586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Prossima sessione: </a:t>
            </a:r>
            <a:r>
              <a:rPr lang="en-GB" sz="3600" b="1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Educazione</a:t>
            </a:r>
            <a:r>
              <a:rPr lang="en-GB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GB" sz="3600" b="1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imprenditoriale</a:t>
            </a:r>
            <a:r>
              <a:rPr lang="en-GB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</a:t>
            </a:r>
            <a:r>
              <a:rPr lang="en-GB" sz="3600" b="1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donne</a:t>
            </a:r>
            <a:r>
              <a:rPr lang="en-GB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GB" sz="3600" b="1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migranti</a:t>
            </a:r>
            <a:r>
              <a:rPr lang="en-GB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GB" sz="3600" b="1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resilienza</a:t>
            </a:r>
            <a:r>
              <a:rPr lang="en-GB" sz="3600" b="1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GB" sz="3600" b="1" i="0" dirty="0" err="1" smtClean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imprenditorialità</a:t>
            </a:r>
            <a:r>
              <a:rPr lang="en-GB" sz="3600" b="1" i="0" dirty="0" smtClean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089025" y="3072815"/>
            <a:ext cx="108727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defTabSz="914400">
              <a:buClr>
                <a:srgbClr val="FF0000"/>
              </a:buClr>
              <a:buFont typeface="Arial"/>
              <a:buChar char="•"/>
            </a:pPr>
            <a:r>
              <a:rPr lang="en-GB" sz="2000" b="0" i="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[</a:t>
            </a:r>
            <a:r>
              <a:rPr lang="en-GB" sz="2000" b="0" i="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Inserire</a:t>
            </a:r>
            <a:r>
              <a:rPr lang="en-GB" sz="2000" b="0" i="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 Data e </a:t>
            </a:r>
            <a:r>
              <a:rPr lang="en-GB" sz="2000" b="0" i="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Ora</a:t>
            </a:r>
            <a:r>
              <a:rPr lang="en-GB" sz="2000" b="0" i="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]</a:t>
            </a:r>
          </a:p>
          <a:p>
            <a:pPr marL="342900" indent="-342900" algn="l" defTabSz="914400">
              <a:buFont typeface="Arial"/>
              <a:buChar char="•"/>
            </a:pPr>
            <a:endParaRPr sz="2000" dirty="0">
              <a:solidFill>
                <a:srgbClr val="FF0000"/>
              </a:solidFill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Obiettivi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del modulo</a:t>
            </a:r>
          </a:p>
          <a:p>
            <a:pPr marL="742950" lvl="1" indent="-28575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condividere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i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principali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ostacoli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problemi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opportunità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con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gli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altri</a:t>
            </a:r>
            <a:endParaRPr lang="en-GB" sz="20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742950" lvl="1" indent="-28575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discutere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esplorare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testare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le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tue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idee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imprenditoriali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in un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ambiente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sicuro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ma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stimolante</a:t>
            </a:r>
            <a:endParaRPr lang="en-GB" sz="20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742950" lvl="1" indent="-28575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pensare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prossimi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passi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avanti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nel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promuovere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la tua idea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imprenditoriale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/ o far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crescere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la tua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attività</a:t>
            </a:r>
            <a:endParaRPr lang="en-GB" sz="20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742950" lvl="1" indent="-28575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avere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conoscenza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approfondita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punti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di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forza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di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debolezza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della tua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impresa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 dove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trovare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nuove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opportunità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da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esplorare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.</a:t>
            </a:r>
          </a:p>
          <a:p>
            <a:pPr marL="742950" lvl="1" indent="-285750" algn="l" defTabSz="914400">
              <a:buFont typeface="Arial"/>
              <a:buChar char="•"/>
            </a:pP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avere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una</a:t>
            </a:r>
            <a:r>
              <a:rPr lang="en-GB" sz="20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visione</a:t>
            </a:r>
            <a:r>
              <a:rPr lang="en-GB" sz="2000" b="0" i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dettagliata</a:t>
            </a:r>
            <a:r>
              <a:rPr lang="en-GB" sz="20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delle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caratteristiche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tuoi</a:t>
            </a:r>
            <a:r>
              <a:rPr lang="en-GB" sz="20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clienti</a:t>
            </a:r>
            <a:endParaRPr lang="en-GB" sz="20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800100" lvl="1" indent="-342900" algn="l" defTabSz="914400">
              <a:buFont typeface="Arial"/>
              <a:buChar char="•"/>
            </a:pPr>
            <a:endParaRPr sz="2000" dirty="0"/>
          </a:p>
          <a:p>
            <a:pPr marL="342900" indent="-342900" algn="l" defTabSz="914400">
              <a:buFont typeface="Arial"/>
              <a:buChar char="•"/>
            </a:pPr>
            <a:endParaRPr sz="2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b="0" i="0"/>
              <a:t>21</a:t>
            </a:fld>
            <a:endParaRPr lang="it-IT" b="0" i="0"/>
          </a:p>
        </p:txBody>
      </p:sp>
    </p:spTree>
    <p:extLst>
      <p:ext uri="{BB962C8B-B14F-4D97-AF65-F5344CB8AC3E}">
        <p14:creationId xmlns:p14="http://schemas.microsoft.com/office/powerpoint/2010/main" val="2856864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Contatti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b="0" i="0"/>
              <a:t>22</a:t>
            </a:fld>
            <a:endParaRPr lang="it-IT" b="0" i="0"/>
          </a:p>
        </p:txBody>
      </p:sp>
      <p:sp>
        <p:nvSpPr>
          <p:cNvPr id="5" name="CasellaDiTesto 3">
            <a:extLst>
              <a:ext uri="{FF2B5EF4-FFF2-40B4-BE49-F238E27FC236}">
                <a16:creationId xmlns:a16="http://schemas.microsoft.com/office/drawing/2014/main" xmlns="" id="{CF5601AE-80B9-4B86-A79A-0CE0E1243ACF}"/>
              </a:ext>
            </a:extLst>
          </p:cNvPr>
          <p:cNvSpPr txBox="1"/>
          <p:nvPr/>
        </p:nvSpPr>
        <p:spPr>
          <a:xfrm>
            <a:off x="1089025" y="2615496"/>
            <a:ext cx="108727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defTabSz="914400">
              <a:buClr>
                <a:srgbClr val="FF0000"/>
              </a:buClr>
              <a:buFont typeface="Arial"/>
              <a:buChar char="•"/>
            </a:pPr>
            <a:r>
              <a:rPr lang="en-GB" altLang="en-US" sz="2000" b="0" i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Membro del personale/Facilitatore</a:t>
            </a:r>
          </a:p>
          <a:p>
            <a:pPr marL="800100" lvl="1" indent="-342900" algn="l" defTabSz="914400">
              <a:buClr>
                <a:srgbClr val="FF0000"/>
              </a:buClr>
              <a:buFont typeface="Arial"/>
              <a:buChar char="•"/>
            </a:pPr>
            <a:r>
              <a:rPr lang="en-GB" altLang="en-US" sz="2000" b="0" i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Indirizzo Email</a:t>
            </a:r>
            <a:endParaRPr sz="2000" dirty="0">
              <a:solidFill>
                <a:srgbClr val="FF0000"/>
              </a:solidFill>
            </a:endParaRPr>
          </a:p>
          <a:p>
            <a:pPr algn="l" defTabSz="914400">
              <a:buNone/>
            </a:pPr>
            <a:endParaRPr dirty="0">
              <a:solidFill>
                <a:srgbClr val="FF0000"/>
              </a:solidFill>
            </a:endParaRPr>
          </a:p>
          <a:p>
            <a:pPr algn="l" defTabSz="91440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729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65" y="1118406"/>
            <a:ext cx="2286000" cy="2139696"/>
          </a:xfrm>
          <a:prstGeom prst="rect">
            <a:avLst/>
          </a:prstGeom>
        </p:spPr>
      </p:pic>
      <p:pic>
        <p:nvPicPr>
          <p:cNvPr id="18" name="Immagin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49" y="5675137"/>
            <a:ext cx="1706164" cy="369607"/>
          </a:xfrm>
          <a:prstGeom prst="rect">
            <a:avLst/>
          </a:prstGeom>
        </p:spPr>
      </p:pic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r" defTabSz="914400">
              <a:buNone/>
            </a:pPr>
            <a:fld id="{3E4BB82E-5C2C-46DE-8524-7C2F4C0CD1DA}" type="slidenum">
              <a:rPr lang="it-IT" sz="1200" b="0" i="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+mn-cs"/>
              </a:rPr>
              <a:t>23</a:t>
            </a:fld>
            <a:endParaRPr dirty="0"/>
          </a:p>
        </p:txBody>
      </p:sp>
      <p:sp>
        <p:nvSpPr>
          <p:cNvPr id="20" name="Rectangle 19"/>
          <p:cNvSpPr/>
          <p:nvPr/>
        </p:nvSpPr>
        <p:spPr>
          <a:xfrm>
            <a:off x="600076" y="5645772"/>
            <a:ext cx="9227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n-US" sz="1200" b="0" i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Il sostegno della Commissione Europea per la produzione di questa pubblicazione non costituisce la convalida dei contenuti, che riflettono le sole opinioni dell'autore e la Commissione non può essere ritenuta responsabile dell'utilizzo che può essere fatto delle informazionifornite.</a:t>
            </a:r>
            <a:r>
              <a:rPr lang="en-US" sz="1150" b="0" i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.</a:t>
            </a:r>
            <a:endParaRPr sz="1150" dirty="0">
              <a:solidFill>
                <a:schemeClr val="tx2"/>
              </a:solidFill>
            </a:endParaRPr>
          </a:p>
        </p:txBody>
      </p:sp>
      <p:sp>
        <p:nvSpPr>
          <p:cNvPr id="21" name="Rettangolo 11"/>
          <p:cNvSpPr/>
          <p:nvPr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CasellaDiTesto 8"/>
          <p:cNvSpPr txBox="1"/>
          <p:nvPr/>
        </p:nvSpPr>
        <p:spPr>
          <a:xfrm>
            <a:off x="3395663" y="3340417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2000" b="1" i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www.kaleidoscopeproject.eu</a:t>
            </a:r>
          </a:p>
        </p:txBody>
      </p:sp>
      <p:sp>
        <p:nvSpPr>
          <p:cNvPr id="24" name="CasellaDiTesto 13"/>
          <p:cNvSpPr txBox="1"/>
          <p:nvPr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6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626" y="4083582"/>
            <a:ext cx="254283" cy="254283"/>
          </a:xfrm>
          <a:prstGeom prst="rect">
            <a:avLst/>
          </a:prstGeom>
        </p:spPr>
      </p:pic>
      <p:sp>
        <p:nvSpPr>
          <p:cNvPr id="17" name="CasellaDiTesto 8"/>
          <p:cNvSpPr txBox="1"/>
          <p:nvPr/>
        </p:nvSpPr>
        <p:spPr>
          <a:xfrm>
            <a:off x="4860909" y="4041447"/>
            <a:ext cx="2845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6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facebook.com/KaleidoscopeEU/</a:t>
            </a:r>
          </a:p>
        </p:txBody>
      </p:sp>
    </p:spTree>
    <p:extLst>
      <p:ext uri="{BB962C8B-B14F-4D97-AF65-F5344CB8AC3E}">
        <p14:creationId xmlns:p14="http://schemas.microsoft.com/office/powerpoint/2010/main" val="2660861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Introduzione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369344" y="3021442"/>
            <a:ext cx="49993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Questo modulo vi introdurrà alla CREATIVITÀ e  vi fornirà una comprensione sostanziale del quadro e dei modelli di pensiero creativo e costruttivo, di come incoraggiare l'inventiva degli studenti coltivando ogni fase e di esplorare le possibilità e generare più opzioni, definizioni dei problemi e soluzioni.</a:t>
            </a:r>
            <a:r>
              <a:rPr lang="en-GB" sz="1800" b="1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 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3</a:t>
            </a:fld>
            <a:endParaRPr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1" y="2571272"/>
            <a:ext cx="5040000" cy="2835000"/>
          </a:xfrm>
          <a:prstGeom prst="rect">
            <a:avLst/>
          </a:prstGeom>
        </p:spPr>
      </p:pic>
      <p:sp>
        <p:nvSpPr>
          <p:cNvPr id="9" name="CasellaDiTesto 3"/>
          <p:cNvSpPr txBox="1"/>
          <p:nvPr/>
        </p:nvSpPr>
        <p:spPr>
          <a:xfrm>
            <a:off x="932104" y="5451151"/>
            <a:ext cx="530200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 err="1" smtClean="0">
                <a:solidFill>
                  <a:schemeClr val="bg1">
                    <a:lumMod val="75000"/>
                  </a:schemeClr>
                </a:solidFill>
              </a:rPr>
              <a:t>Foto</a:t>
            </a:r>
            <a:r>
              <a:rPr lang="en-GB" sz="1050" dirty="0" smtClean="0">
                <a:solidFill>
                  <a:schemeClr val="bg1">
                    <a:lumMod val="75000"/>
                  </a:schemeClr>
                </a:solidFill>
              </a:rPr>
              <a:t> di COLIN00B </a:t>
            </a:r>
            <a:r>
              <a:rPr lang="en-GB" sz="1050" dirty="0" err="1" smtClean="0">
                <a:solidFill>
                  <a:schemeClr val="bg1">
                    <a:lumMod val="75000"/>
                  </a:schemeClr>
                </a:solidFill>
              </a:rPr>
              <a:t>nel</a:t>
            </a:r>
            <a:r>
              <a:rPr lang="en-GB" sz="105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i-FI" sz="1050" u="sng" dirty="0">
                <a:solidFill>
                  <a:schemeClr val="bg1">
                    <a:lumMod val="75000"/>
                  </a:schemeClr>
                </a:solidFill>
              </a:rPr>
              <a:t>https://pixabay.com/it/lampadina-idea-lavoratori-autonomi-3104355/</a:t>
            </a:r>
            <a:endParaRPr lang="it-IT" sz="105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Introduzione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1224" y="2206005"/>
            <a:ext cx="10662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Questo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modulo vi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fornirà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inoltre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risorse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strumenti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di BUSINESS MODELLING per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aiutare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gli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studenti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a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diventare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consapevoli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sviluppare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padroneggiare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capacità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di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pianificazione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gestione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consentiranno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loro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di</a:t>
            </a:r>
            <a:r>
              <a:rPr lang="en-GB" sz="18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: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4</a:t>
            </a:fld>
            <a:endParaRPr dirty="0"/>
          </a:p>
        </p:txBody>
      </p:sp>
      <p:sp>
        <p:nvSpPr>
          <p:cNvPr id="7" name="CasellaDiTesto 3"/>
          <p:cNvSpPr txBox="1"/>
          <p:nvPr/>
        </p:nvSpPr>
        <p:spPr>
          <a:xfrm>
            <a:off x="7955581" y="5160617"/>
            <a:ext cx="4099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 smtClean="0">
                <a:solidFill>
                  <a:schemeClr val="bg1">
                    <a:lumMod val="75000"/>
                  </a:schemeClr>
                </a:solidFill>
              </a:rPr>
              <a:t>Immagine</a:t>
            </a:r>
            <a:r>
              <a:rPr lang="en-GB" sz="1000" dirty="0" smtClean="0">
                <a:solidFill>
                  <a:schemeClr val="bg1">
                    <a:lumMod val="75000"/>
                  </a:schemeClr>
                </a:solidFill>
              </a:rPr>
              <a:t> di </a:t>
            </a:r>
            <a:r>
              <a:rPr lang="en-GB" sz="1000" dirty="0" err="1" smtClean="0">
                <a:solidFill>
                  <a:schemeClr val="bg1">
                    <a:lumMod val="75000"/>
                  </a:schemeClr>
                </a:solidFill>
              </a:rPr>
              <a:t>Geralt</a:t>
            </a:r>
            <a:r>
              <a:rPr lang="en-GB" sz="1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000" dirty="0" err="1" smtClean="0">
                <a:solidFill>
                  <a:schemeClr val="bg1">
                    <a:lumMod val="75000"/>
                  </a:schemeClr>
                </a:solidFill>
              </a:rPr>
              <a:t>nel</a:t>
            </a:r>
            <a:r>
              <a:rPr lang="en-GB" sz="1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000" dirty="0" smtClean="0">
                <a:solidFill>
                  <a:schemeClr val="bg1">
                    <a:lumMod val="75000"/>
                  </a:schemeClr>
                </a:solidFill>
              </a:rPr>
              <a:t>ttps</a:t>
            </a:r>
            <a:r>
              <a:rPr lang="en-GB" sz="1000" dirty="0">
                <a:solidFill>
                  <a:schemeClr val="bg1">
                    <a:lumMod val="75000"/>
                  </a:schemeClr>
                </a:solidFill>
              </a:rPr>
              <a:t>://</a:t>
            </a:r>
            <a:r>
              <a:rPr lang="en-GB" sz="1000" dirty="0" smtClean="0">
                <a:solidFill>
                  <a:schemeClr val="bg1">
                    <a:lumMod val="75000"/>
                  </a:schemeClr>
                </a:solidFill>
              </a:rPr>
              <a:t>pixabay.com/it/chi-come-cosa-dove-perch</a:t>
            </a:r>
          </a:p>
          <a:p>
            <a:r>
              <a:rPr lang="en-GB" sz="1000" dirty="0" smtClean="0">
                <a:solidFill>
                  <a:schemeClr val="bg1">
                    <a:lumMod val="75000"/>
                  </a:schemeClr>
                </a:solidFill>
              </a:rPr>
              <a:t>%</a:t>
            </a:r>
            <a:r>
              <a:rPr lang="en-GB" sz="1000" dirty="0">
                <a:solidFill>
                  <a:schemeClr val="bg1">
                    <a:lumMod val="75000"/>
                  </a:schemeClr>
                </a:solidFill>
              </a:rPr>
              <a:t>C3%A9-quando-2985525/</a:t>
            </a:r>
            <a:endParaRPr lang="it-IT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581" y="3100272"/>
            <a:ext cx="4099971" cy="1962434"/>
          </a:xfrm>
          <a:prstGeom prst="rect">
            <a:avLst/>
          </a:prstGeom>
        </p:spPr>
      </p:pic>
      <p:sp>
        <p:nvSpPr>
          <p:cNvPr id="9" name="CasellaDiTesto 3"/>
          <p:cNvSpPr txBox="1"/>
          <p:nvPr/>
        </p:nvSpPr>
        <p:spPr>
          <a:xfrm>
            <a:off x="899848" y="2808785"/>
            <a:ext cx="684502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811" algn="l" defTabSz="914400">
              <a:buFont typeface="Wingdings"/>
              <a:buChar char="Ø"/>
            </a:pPr>
            <a:r>
              <a:rPr lang="en-GB" sz="1800" b="0" i="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stabilire</a:t>
            </a:r>
            <a:r>
              <a:rPr lang="en-GB" sz="18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valutare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obiettivi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fattibili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realistici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organizzare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gestire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operazioni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dando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la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priorità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alle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attività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usare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il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proprio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tempo in un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modo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serva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propri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obiettivi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avere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una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buona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comprensione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propri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gusti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antipatie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bisogni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motivarli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ad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agire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migliorare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l'auto-consapevolezza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concentrarsi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prendere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decisioni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appropriate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pianificare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tutti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i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compiti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saranno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necessari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per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completare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un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progetto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risparmiare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molto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tempo</a:t>
            </a:r>
            <a:endParaRPr dirty="0"/>
          </a:p>
          <a:p>
            <a:pPr indent="358811" algn="l" defTabSz="914400">
              <a:buFont typeface="Wingdings"/>
              <a:buChar char="Ø"/>
            </a:pP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sviluppare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monitorare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i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singoli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aspetti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progetti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determinare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la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direzione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generale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si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desidera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intraprendere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per la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propria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vita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personale</a:t>
            </a:r>
            <a:r>
              <a:rPr lang="en-GB" sz="1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e </a:t>
            </a:r>
            <a:r>
              <a:rPr lang="en-GB" sz="1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professionale</a:t>
            </a:r>
            <a:endParaRPr dirty="0">
              <a:ea typeface="Gotham Pro"/>
              <a:cs typeface="Gotham Pro"/>
            </a:endParaRPr>
          </a:p>
        </p:txBody>
      </p:sp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1. Creatività e divertimento per lo sviluppo di una mentalità imprenditoriale 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1225" y="2608194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la creatività</a:t>
            </a: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1225" y="3069859"/>
            <a:ext cx="51464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non riguarda solo i problemi!  È anche poter visualizzare e pensare in anticipo, per andare avanti. </a:t>
            </a:r>
          </a:p>
          <a:p>
            <a:pPr algn="l" defTabSz="914400">
              <a:buNone/>
            </a:pPr>
            <a:endParaRPr dirty="0">
              <a:ea typeface="Gotham Pro"/>
              <a:cs typeface="Gotham Pro"/>
            </a:endParaRPr>
          </a:p>
          <a:p>
            <a:pPr algn="l" defTabSz="914400">
              <a:buNone/>
            </a:pPr>
            <a:r>
              <a:rPr lang="en-US" sz="18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è il trampolino di lancio verso l'innovazione e fa anche parte dell'autoattualizzazione o del modo in cui realizziamo il nostro potenziale personale. </a:t>
            </a:r>
            <a:endParaRPr dirty="0">
              <a:ea typeface="Gotham Pro"/>
              <a:cs typeface="Gotham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5</a:t>
            </a:fld>
            <a:endParaRPr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6" y="2231136"/>
            <a:ext cx="5543737" cy="377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47738" y="2132833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la creatività</a:t>
            </a: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1225" y="2960688"/>
            <a:ext cx="5146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La creatività sorge quando c'è un BISOGNO! Ogni persona ha dei bisogni.  Il bisogno è ciò che ci motiva a lavorare.  Il bisogno è ciò che ci spinge all'estremo.  Una persona comune ha bisogno di cibo.  Un uomo ricco ha bisogno di diventare più ricco.  C'è sempre un bisogno, ma cambia da persona a persona.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6</a:t>
            </a:fld>
            <a:endParaRPr dirty="0"/>
          </a:p>
        </p:txBody>
      </p:sp>
      <p:sp>
        <p:nvSpPr>
          <p:cNvPr id="7" name="Callout 1 6"/>
          <p:cNvSpPr/>
          <p:nvPr/>
        </p:nvSpPr>
        <p:spPr>
          <a:xfrm>
            <a:off x="6163054" y="3602028"/>
            <a:ext cx="5425439" cy="1755637"/>
          </a:xfrm>
          <a:prstGeom prst="borderCallout1">
            <a:avLst>
              <a:gd name="adj1" fmla="val 29861"/>
              <a:gd name="adj2" fmla="val 1128"/>
              <a:gd name="adj3" fmla="val 29167"/>
              <a:gd name="adj4" fmla="val 97671"/>
            </a:avLst>
          </a:prstGeom>
          <a:solidFill>
            <a:schemeClr val="accent1">
              <a:lumMod val="20000"/>
              <a:lumOff val="80000"/>
            </a:schemeClr>
          </a:solidFill>
          <a:ln w="6350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spcAft>
                <a:spcPts val="0"/>
              </a:spcAft>
              <a:buNone/>
            </a:pP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“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Esiste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un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bisogno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per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il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mio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prodotto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o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servizio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?    </a:t>
            </a:r>
          </a:p>
          <a:p>
            <a:pPr algn="ctr" defTabSz="914400">
              <a:spcAft>
                <a:spcPts val="0"/>
              </a:spcAft>
              <a:buNone/>
            </a:pPr>
            <a:endParaRPr dirty="0">
              <a:solidFill>
                <a:srgbClr val="0070C0"/>
              </a:solidFill>
              <a:latin typeface="Calibri"/>
              <a:ea typeface="Times New Roman"/>
              <a:cs typeface="Calibri"/>
            </a:endParaRPr>
          </a:p>
          <a:p>
            <a:pPr algn="ctr" defTabSz="914400">
              <a:spcAft>
                <a:spcPts val="0"/>
              </a:spcAft>
              <a:buNone/>
            </a:pP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Se no,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dovrà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essere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creato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?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Penso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che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ci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sia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un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bisogno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realistico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della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mia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idea e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che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può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soddisfarlo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?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Posso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determinare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con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precisione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il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problema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risolto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dalla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</a:t>
            </a:r>
            <a:r>
              <a:rPr lang="en-GB" sz="1800" b="0" i="0" dirty="0" err="1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mia</a:t>
            </a:r>
            <a:r>
              <a:rPr lang="en-GB" sz="1800" b="0" i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> idea?”</a:t>
            </a:r>
            <a:endParaRPr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487672" y="3050018"/>
            <a:ext cx="514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Gli imprenditori si chiedono continuamente: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correlata alle competenze imprenditoriali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47738" y="5897558"/>
            <a:ext cx="58961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GB" sz="1200" b="0" i="0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</a:rPr>
              <a:t>Guarda il video </a:t>
            </a:r>
            <a:r>
              <a:rPr lang="en-GB" sz="1200" b="0" i="1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</a:rPr>
              <a:t>Cos'è la creatività? </a:t>
            </a:r>
            <a:r>
              <a:rPr lang="en-GB" sz="1200" b="0" i="0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  <a:hlinkClick r:id="rId3"/>
              </a:rPr>
              <a:t>https://www.youtube.com/watch?v=N5j76vuOJL4</a:t>
            </a:r>
            <a:r>
              <a:rPr lang="en-GB" sz="1200" b="0" i="0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</a:rPr>
              <a:t> </a:t>
            </a:r>
            <a:endParaRPr sz="1800" strike="noStrike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9785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252385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correlata alle competenze imprenditoriali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1761393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Cos'è la creatività</a:t>
            </a: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13054" y="2284613"/>
            <a:ext cx="45977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e l'imprenditorialità sono strettamente correlate e vanno di pari passo l'una con l'altra.</a:t>
            </a:r>
          </a:p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può trovare le idee più impensabili e portare innovazione nelle pratiche esistenti.</a:t>
            </a:r>
          </a:p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Un'attenta osservazione del processo imprenditoriale dimostra che la creatività e, quindi, il pensiero creativo è l'abilità fondamentale che un imprenditore deve avere per la creazione di nuove idee.  La creatività consente a una persona di elaborare processi interessanti, che offre così tanti vantaggi agli imprenditori.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7</a:t>
            </a:fld>
            <a:endParaRPr dirty="0"/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1443048472"/>
              </p:ext>
            </p:extLst>
          </p:nvPr>
        </p:nvGraphicFramePr>
        <p:xfrm>
          <a:off x="4713996" y="2603518"/>
          <a:ext cx="7090093" cy="2394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13054" y="5871924"/>
            <a:ext cx="73252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defTabSz="914400">
              <a:buNone/>
            </a:pPr>
            <a:r>
              <a:rPr lang="en-GB" sz="1200" b="0" i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Guarda il video </a:t>
            </a:r>
            <a:r>
              <a:rPr lang="en-GB" sz="1200" b="0" i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La creatività come competenza imprenditoriale </a:t>
            </a:r>
            <a:r>
              <a:rPr lang="en-GB" sz="1200" b="0" i="0" u="sng">
                <a:solidFill>
                  <a:schemeClr val="tx1"/>
                </a:solidFill>
                <a:latin typeface="Calibri"/>
                <a:ea typeface="+mn-ea"/>
                <a:cs typeface="+mn-cs"/>
                <a:hlinkClick r:id="rId8"/>
              </a:rPr>
              <a:t>https://www.youtube.com/watch?v=f76wtylyEFk</a:t>
            </a:r>
            <a:r>
              <a:rPr lang="en-GB" sz="1200" b="0" i="0" u="none" strike="noStrike" cap="none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Times New Roman"/>
              </a:rPr>
              <a:t> </a:t>
            </a:r>
            <a:endParaRPr sz="1800" strike="noStrike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4954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294588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creatività correlata alle competenze imprenditoriali</a:t>
            </a:r>
            <a:endParaRPr sz="3600" dirty="0">
              <a:ea typeface="Gotham Pro"/>
              <a:cs typeface="Gotham Pro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1803596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Perché la creatività </a:t>
            </a: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è così cruciale per gli imprenditori?</a:t>
            </a:r>
            <a:endParaRPr sz="2400" dirty="0">
              <a:ea typeface="Gotham Pro"/>
              <a:cs typeface="Gotham Pro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892836" y="2267711"/>
            <a:ext cx="58981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Tutti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noi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usiamo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ogni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giorno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anche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se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spesso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non ne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siamo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consapevoli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</a:t>
            </a:r>
          </a:p>
          <a:p>
            <a:pPr algn="l" defTabSz="914400">
              <a:buNone/>
            </a:pP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Ogni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volta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cercando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trovare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soluzione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a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problema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o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scervelli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per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trovare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un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migliore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fare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qualcosa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usando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</a:t>
            </a:r>
          </a:p>
          <a:p>
            <a:pPr algn="l" defTabSz="914400">
              <a:buNone/>
            </a:pP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pensi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in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modo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creativo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vedrai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cose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da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diversi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punti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di vista,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troverai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soluzioni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innovative,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migliorerai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le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tue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capacità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0" i="0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decisionali</a:t>
            </a:r>
            <a:r>
              <a:rPr lang="en-US" sz="2000" b="0" i="0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</a:t>
            </a:r>
          </a:p>
          <a:p>
            <a:pPr algn="l" defTabSz="914400">
              <a:buNone/>
            </a:pP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L'imprenditorialità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è un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processo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altamente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creativo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che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comprende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tecniche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esperienziali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in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quanto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gli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imprenditori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testano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le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idee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,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modificandole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e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testandole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nuovamente</a:t>
            </a:r>
            <a:r>
              <a:rPr lang="en-US" sz="2000" b="1" i="1" dirty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8</a:t>
            </a:fld>
            <a:endParaRPr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071" y="2204231"/>
            <a:ext cx="5900929" cy="3583402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790944" y="2978727"/>
            <a:ext cx="1549492" cy="160043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rgbClr val="FF0000"/>
                </a:solidFill>
              </a:rPr>
              <a:t>…non </a:t>
            </a:r>
            <a:r>
              <a:rPr lang="it-IT" sz="1400" dirty="0">
                <a:solidFill>
                  <a:srgbClr val="FF0000"/>
                </a:solidFill>
              </a:rPr>
              <a:t>riguarda solo i problemi! È anche poter visualizzare e pensare in anticipo, per andare avanti.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8479543" y="2315641"/>
            <a:ext cx="1523984" cy="95410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</a:rPr>
              <a:t>… è la chiave per lo sviluppo delle capacità imprenditoriali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0155381" y="2587232"/>
            <a:ext cx="1939637" cy="1815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it-IT" sz="1400" dirty="0" smtClean="0"/>
              <a:t>… è </a:t>
            </a:r>
            <a:r>
              <a:rPr lang="it-IT" sz="1400" dirty="0"/>
              <a:t>il trampolino di lancio verso l'innovazione e fa anche parte dell'</a:t>
            </a:r>
            <a:r>
              <a:rPr lang="it-IT" sz="1400" dirty="0" err="1"/>
              <a:t>autoattualizzazione</a:t>
            </a:r>
            <a:r>
              <a:rPr lang="it-IT" sz="1400" dirty="0"/>
              <a:t> o del modo in cui realizziamo il nostro potenziale personale.</a:t>
            </a:r>
          </a:p>
        </p:txBody>
      </p:sp>
      <p:sp>
        <p:nvSpPr>
          <p:cNvPr id="13" name="Ovale 12"/>
          <p:cNvSpPr/>
          <p:nvPr/>
        </p:nvSpPr>
        <p:spPr>
          <a:xfrm>
            <a:off x="8479543" y="4226626"/>
            <a:ext cx="1523984" cy="15189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La creatività…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843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Capacità di pensiero creativo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2070884"/>
            <a:ext cx="10870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Se pensi in modo creativo... ►vedrai le cose da diversi punti di vista►troverai soluzioni innovative ► migliorerai le tue capacità decisionali.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892835" y="2960688"/>
            <a:ext cx="10891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Molte persone pensano che o si nasce creativi o non lo si diventerà mai. Tuttavia, la creatività è un'abilità che puoi sviluppare se investi tempo ed energie.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9</a:t>
            </a:fld>
            <a:endParaRPr dirty="0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3381937512"/>
              </p:ext>
            </p:extLst>
          </p:nvPr>
        </p:nvGraphicFramePr>
        <p:xfrm>
          <a:off x="2394311" y="3748271"/>
          <a:ext cx="7888224" cy="259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552313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2566</Words>
  <Application>Microsoft Office PowerPoint</Application>
  <PresentationFormat>Widescreen</PresentationFormat>
  <Paragraphs>209</Paragraphs>
  <Slides>23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Calibri</vt:lpstr>
      <vt:lpstr>Calibri Light</vt:lpstr>
      <vt:lpstr>Gill Sans</vt:lpstr>
      <vt:lpstr>Gotham Pro</vt:lpstr>
      <vt:lpstr>Gotham Pro Black</vt:lpstr>
      <vt:lpstr>Gotham Pro Light</vt:lpstr>
      <vt:lpstr>Segoe UI</vt:lpstr>
      <vt:lpstr>Times New Roman</vt:lpstr>
      <vt:lpstr>Wingdings</vt:lpstr>
      <vt:lpstr>Tema di Office</vt:lpstr>
      <vt:lpstr>1_Tema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Oraviita, Tanja</cp:lastModifiedBy>
  <cp:revision>111</cp:revision>
  <dcterms:created xsi:type="dcterms:W3CDTF">2017-09-19T10:16:06Z</dcterms:created>
  <dcterms:modified xsi:type="dcterms:W3CDTF">2019-01-26T16:28:59Z</dcterms:modified>
</cp:coreProperties>
</file>