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648" r:id="rId1"/>
    <p:sldMasterId id="2147483661" r:id="rId2"/>
  </p:sldMasterIdLst>
  <p:notesMasterIdLst>
    <p:notesMasterId r:id="rId29"/>
  </p:notesMasterIdLst>
  <p:sldIdLst>
    <p:sldId id="270" r:id="rId3"/>
    <p:sldId id="257" r:id="rId4"/>
    <p:sldId id="297" r:id="rId5"/>
    <p:sldId id="298" r:id="rId6"/>
    <p:sldId id="318" r:id="rId7"/>
    <p:sldId id="319" r:id="rId8"/>
    <p:sldId id="300" r:id="rId9"/>
    <p:sldId id="271" r:id="rId10"/>
    <p:sldId id="279" r:id="rId11"/>
    <p:sldId id="280" r:id="rId12"/>
    <p:sldId id="281" r:id="rId13"/>
    <p:sldId id="283" r:id="rId14"/>
    <p:sldId id="284" r:id="rId15"/>
    <p:sldId id="286" r:id="rId16"/>
    <p:sldId id="287" r:id="rId17"/>
    <p:sldId id="288" r:id="rId18"/>
    <p:sldId id="294" r:id="rId19"/>
    <p:sldId id="289" r:id="rId20"/>
    <p:sldId id="295" r:id="rId21"/>
    <p:sldId id="290" r:id="rId22"/>
    <p:sldId id="291" r:id="rId23"/>
    <p:sldId id="292" r:id="rId24"/>
    <p:sldId id="296" r:id="rId25"/>
    <p:sldId id="307" r:id="rId26"/>
    <p:sldId id="306" r:id="rId27"/>
    <p:sldId id="303" r:id="rId28"/>
  </p:sldIdLst>
  <p:sldSz cx="12192000" cy="6858000"/>
  <p:notesSz cx="6858000" cy="9144000"/>
  <p:defaultTex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pos="7423" userDrawn="1">
          <p15:clr>
            <a:srgbClr val="A4A3A4"/>
          </p15:clr>
        </p15:guide>
        <p15:guide id="2" orient="horz" pos="4269" userDrawn="1">
          <p15:clr>
            <a:srgbClr val="A4A3A4"/>
          </p15:clr>
        </p15:guide>
        <p15:guide id="3" pos="3840" userDrawn="1">
          <p15:clr>
            <a:srgbClr val="A4A3A4"/>
          </p15:clr>
        </p15:guide>
        <p15:guide id="4" orient="horz" pos="572" userDrawn="1">
          <p15:clr>
            <a:srgbClr val="A4A3A4"/>
          </p15:clr>
        </p15:guide>
        <p15:guide id="5" orient="horz" pos="1548" userDrawn="1">
          <p15:clr>
            <a:srgbClr val="A4A3A4"/>
          </p15:clr>
        </p15:guide>
        <p15:guide id="6" pos="574" userDrawn="1">
          <p15:clr>
            <a:srgbClr val="A4A3A4"/>
          </p15:clr>
        </p15:guide>
        <p15:guide id="7" orient="horz" pos="1298" userDrawn="1">
          <p15:clr>
            <a:srgbClr val="A4A3A4"/>
          </p15:clr>
        </p15:guide>
        <p15:guide id="8" orient="horz" pos="1842" userDrawn="1">
          <p15:clr>
            <a:srgbClr val="A4A3A4"/>
          </p15:clr>
        </p15:guide>
        <p15:guide id="9" orient="horz" pos="3770" userDrawn="1">
          <p15:clr>
            <a:srgbClr val="A4A3A4"/>
          </p15:clr>
        </p15:guide>
        <p15:guide id="10" orient="horz" pos="4156" userDrawn="1">
          <p15:clr>
            <a:srgbClr val="A4A3A4"/>
          </p15:clr>
        </p15:guide>
        <p15:guide id="11" orient="horz" pos="3929" userDrawn="1">
          <p15:clr>
            <a:srgbClr val="A4A3A4"/>
          </p15:clr>
        </p15:guide>
        <p15:guide id="12" pos="234" userDrawn="1">
          <p15:clr>
            <a:srgbClr val="A4A3A4"/>
          </p15:clr>
        </p15:guide>
        <p15:guide id="13" pos="2479" userDrawn="1">
          <p15:clr>
            <a:srgbClr val="A4A3A4"/>
          </p15:clr>
        </p15:guide>
        <p15:guide id="14" pos="5201" userDrawn="1">
          <p15:clr>
            <a:srgbClr val="A4A3A4"/>
          </p15:clr>
        </p15:guide>
        <p15:guide id="15" orient="horz" pos="3997"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1822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4504" autoAdjust="0"/>
    <p:restoredTop sz="74021" autoAdjust="0"/>
  </p:normalViewPr>
  <p:slideViewPr>
    <p:cSldViewPr snapToGrid="0" snapToObjects="1">
      <p:cViewPr varScale="1">
        <p:scale>
          <a:sx n="49" d="100"/>
          <a:sy n="49" d="100"/>
        </p:scale>
        <p:origin x="384" y="48"/>
      </p:cViewPr>
      <p:guideLst>
        <p:guide pos="7423"/>
        <p:guide orient="horz" pos="4269"/>
        <p:guide pos="3840"/>
        <p:guide orient="horz" pos="572"/>
        <p:guide orient="horz" pos="1548"/>
        <p:guide pos="574"/>
        <p:guide orient="horz" pos="1298"/>
        <p:guide orient="horz" pos="1842"/>
        <p:guide orient="horz" pos="3770"/>
        <p:guide orient="horz" pos="4156"/>
        <p:guide orient="horz" pos="3929"/>
        <p:guide pos="234"/>
        <p:guide pos="2479"/>
        <p:guide pos="5201"/>
        <p:guide orient="horz" pos="3997"/>
      </p:guideLst>
    </p:cSldViewPr>
  </p:slideViewPr>
  <p:outlineViewPr>
    <p:cViewPr>
      <p:scale>
        <a:sx n="33" d="100"/>
        <a:sy n="33" d="100"/>
      </p:scale>
      <p:origin x="0" y="0"/>
    </p:cViewPr>
  </p:outlineViewPr>
  <p:notesTextViewPr>
    <p:cViewPr>
      <p:scale>
        <a:sx n="150" d="100"/>
        <a:sy n="150" d="100"/>
      </p:scale>
      <p:origin x="0" y="0"/>
    </p:cViewPr>
  </p:notesTextViewPr>
  <p:sorterViewPr>
    <p:cViewPr>
      <p:scale>
        <a:sx n="66" d="100"/>
        <a:sy n="66" d="100"/>
      </p:scale>
      <p:origin x="0" y="0"/>
    </p:cViewPr>
  </p:sorterViewPr>
  <p:notesViewPr>
    <p:cSldViewPr snapToGrid="0" snapToObjects="1">
      <p:cViewPr varScale="1">
        <p:scale>
          <a:sx n="95" d="100"/>
          <a:sy n="95" d="100"/>
        </p:scale>
        <p:origin x="3720" y="19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presProps" Target="presProps.xml"/></Relationships>
</file>

<file path=ppt/diagrams/colors1.xml><?xml version="1.0" encoding="utf-8"?>
<dgm:colorsDef xmlns:dgm="http://schemas.openxmlformats.org/drawingml/2006/diagram" xmlns:a="http://schemas.openxmlformats.org/drawingml/2006/main" uniqueId="urn:microsoft.com/office/officeart/2005/8/colors/accent5_4">
  <dgm:title val=""/>
  <dgm:desc val=""/>
  <dgm:catLst>
    <dgm:cat type="accent5" pri="11400"/>
  </dgm:catLst>
  <dgm:styleLbl name="node0">
    <dgm:fillClrLst meth="cycle">
      <a:schemeClr val="accent5">
        <a:shade val="60000"/>
      </a:schemeClr>
    </dgm:fillClrLst>
    <dgm:linClrLst meth="repeat">
      <a:schemeClr val="lt1"/>
    </dgm:linClrLst>
    <dgm:effectClrLst/>
    <dgm:txLinClrLst/>
    <dgm:txFillClrLst/>
    <dgm:txEffectClrLst/>
  </dgm:styleLbl>
  <dgm:styleLbl name="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alignNode1">
    <dgm:fillClrLst meth="cycle">
      <a:schemeClr val="accent5">
        <a:shade val="50000"/>
      </a:schemeClr>
      <a:schemeClr val="accent5">
        <a:tint val="55000"/>
      </a:schemeClr>
    </dgm:fillClrLst>
    <dgm:linClrLst meth="cycle">
      <a:schemeClr val="accent5">
        <a:shade val="50000"/>
      </a:schemeClr>
      <a:schemeClr val="accent5">
        <a:tint val="55000"/>
      </a:schemeClr>
    </dgm:linClrLst>
    <dgm:effectClrLst/>
    <dgm:txLinClrLst/>
    <dgm:txFillClrLst/>
    <dgm:txEffectClrLst/>
  </dgm:styleLbl>
  <dgm:styleLbl name="lnNode1">
    <dgm:fillClrLst meth="cycle">
      <a:schemeClr val="accent5">
        <a:shade val="50000"/>
      </a:schemeClr>
      <a:schemeClr val="accent5">
        <a:tint val="55000"/>
      </a:schemeClr>
    </dgm:fillClrLst>
    <dgm:linClrLst meth="repeat">
      <a:schemeClr val="lt1"/>
    </dgm:linClrLst>
    <dgm:effectClrLst/>
    <dgm:txLinClrLst/>
    <dgm:txFillClrLst/>
    <dgm:txEffectClrLst/>
  </dgm:styleLbl>
  <dgm:styleLbl name="vennNode1">
    <dgm:fillClrLst meth="cycle">
      <a:schemeClr val="accent5">
        <a:shade val="80000"/>
        <a:alpha val="50000"/>
      </a:schemeClr>
      <a:schemeClr val="accent5">
        <a:tint val="50000"/>
        <a:alpha val="50000"/>
      </a:schemeClr>
    </dgm:fillClrLst>
    <dgm:linClrLst meth="repeat">
      <a:schemeClr val="lt1"/>
    </dgm:linClrLst>
    <dgm:effectClrLst/>
    <dgm:txLinClrLst/>
    <dgm:txFillClrLst/>
    <dgm:txEffectClrLst/>
  </dgm:styleLbl>
  <dgm:styleLbl name="node2">
    <dgm:fillClrLst>
      <a:schemeClr val="accent5">
        <a:shade val="80000"/>
      </a:schemeClr>
    </dgm:fillClrLst>
    <dgm:linClrLst meth="repeat">
      <a:schemeClr val="lt1"/>
    </dgm:linClrLst>
    <dgm:effectClrLst/>
    <dgm:txLinClrLst/>
    <dgm:txFillClrLst/>
    <dgm:txEffectClrLst/>
  </dgm:styleLbl>
  <dgm:styleLbl name="node3">
    <dgm:fillClrLst>
      <a:schemeClr val="accent5">
        <a:tint val="99000"/>
      </a:schemeClr>
    </dgm:fillClrLst>
    <dgm:linClrLst meth="repeat">
      <a:schemeClr val="lt1"/>
    </dgm:linClrLst>
    <dgm:effectClrLst/>
    <dgm:txLinClrLst/>
    <dgm:txFillClrLst/>
    <dgm:txEffectClrLst/>
  </dgm:styleLbl>
  <dgm:styleLbl name="node4">
    <dgm:fillClrLst>
      <a:schemeClr val="accent5">
        <a:tint val="70000"/>
      </a:schemeClr>
    </dgm:fillClrLst>
    <dgm:linClrLst meth="repeat">
      <a:schemeClr val="lt1"/>
    </dgm:linClrLst>
    <dgm:effectClrLst/>
    <dgm:txLinClrLst/>
    <dgm:txFillClrLst/>
    <dgm:txEffectClrLst/>
  </dgm:styleLbl>
  <dgm:styleLbl name="f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5">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b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fgSibTrans2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dgm:txEffectClrLst/>
  </dgm:styleLbl>
  <dgm:styleLbl name="sibTrans1D1">
    <dgm:fillClrLst meth="cycle">
      <a:schemeClr val="accent5">
        <a:shade val="90000"/>
      </a:schemeClr>
      <a:schemeClr val="accent5">
        <a:tint val="50000"/>
      </a:schemeClr>
    </dgm:fillClrLst>
    <dgm:linClrLst meth="cycle">
      <a:schemeClr val="accent5">
        <a:shade val="90000"/>
      </a:schemeClr>
      <a:schemeClr val="accent5">
        <a:tint val="50000"/>
      </a:schemeClr>
    </dgm:linClrLst>
    <dgm:effectClrLst/>
    <dgm:txLinClrLst/>
    <dgm:txFillClrLst meth="repeat">
      <a:schemeClr val="tx1"/>
    </dgm:txFillClrLst>
    <dgm:txEffectClrLst/>
  </dgm:styleLbl>
  <dgm:styleLbl name="callout">
    <dgm:fillClrLst meth="repeat">
      <a:schemeClr val="accent5"/>
    </dgm:fillClrLst>
    <dgm:linClrLst meth="repeat">
      <a:schemeClr val="accent5"/>
    </dgm:linClrLst>
    <dgm:effectClrLst/>
    <dgm:txLinClrLst/>
    <dgm:txFillClrLst meth="repeat">
      <a:schemeClr val="tx1"/>
    </dgm:txFillClrLst>
    <dgm:txEffectClrLst/>
  </dgm:styleLbl>
  <dgm:styleLbl name="asst0">
    <dgm:fillClrLst meth="repeat">
      <a:schemeClr val="accent5">
        <a:shade val="80000"/>
      </a:schemeClr>
    </dgm:fillClrLst>
    <dgm:linClrLst meth="repeat">
      <a:schemeClr val="lt1"/>
    </dgm:linClrLst>
    <dgm:effectClrLst/>
    <dgm:txLinClrLst/>
    <dgm:txFillClrLst/>
    <dgm:txEffectClrLst/>
  </dgm:styleLbl>
  <dgm:styleLbl name="asst1">
    <dgm:fillClrLst meth="repeat">
      <a:schemeClr val="accent5">
        <a:shade val="80000"/>
      </a:schemeClr>
    </dgm:fillClrLst>
    <dgm:linClrLst meth="repeat">
      <a:schemeClr val="lt1"/>
    </dgm:linClrLst>
    <dgm:effectClrLst/>
    <dgm:txLinClrLst/>
    <dgm:txFillClrLst/>
    <dgm:txEffectClrLst/>
  </dgm:styleLbl>
  <dgm:styleLbl name="asst2">
    <dgm:fillClrLst>
      <a:schemeClr val="accent5">
        <a:tint val="90000"/>
      </a:schemeClr>
    </dgm:fillClrLst>
    <dgm:linClrLst meth="repeat">
      <a:schemeClr val="lt1"/>
    </dgm:linClrLst>
    <dgm:effectClrLst/>
    <dgm:txLinClrLst/>
    <dgm:txFillClrLst/>
    <dgm:txEffectClrLst/>
  </dgm:styleLbl>
  <dgm:styleLbl name="asst3">
    <dgm:fillClrLst>
      <a:schemeClr val="accent5">
        <a:tint val="70000"/>
      </a:schemeClr>
    </dgm:fillClrLst>
    <dgm:linClrLst meth="repeat">
      <a:schemeClr val="lt1"/>
    </dgm:linClrLst>
    <dgm:effectClrLst/>
    <dgm:txLinClrLst/>
    <dgm:txFillClrLst/>
    <dgm:txEffectClrLst/>
  </dgm:styleLbl>
  <dgm:styleLbl name="asst4">
    <dgm:fillClrLst>
      <a:schemeClr val="accent5">
        <a:tint val="50000"/>
      </a:schemeClr>
    </dgm:fillClrLst>
    <dgm:linClrLst meth="repeat">
      <a:schemeClr val="lt1"/>
    </dgm:linClrLst>
    <dgm:effectClrLst/>
    <dgm:txLinClrLst/>
    <dgm:txFillClrLst/>
    <dgm:txEffectClrLst/>
  </dgm:styleLbl>
  <dgm:styleLbl name="parChTrans2D1">
    <dgm:fillClrLst meth="repeat">
      <a:schemeClr val="accent5">
        <a:tint val="60000"/>
      </a:schemeClr>
    </dgm:fillClrLst>
    <dgm:linClrLst meth="repeat">
      <a:schemeClr val="accent5">
        <a:shade val="80000"/>
      </a:schemeClr>
    </dgm:linClrLst>
    <dgm:effectClrLst/>
    <dgm:txLinClrLst/>
    <dgm:txFillClrLst/>
    <dgm:txEffectClrLst/>
  </dgm:styleLbl>
  <dgm:styleLbl name="parChTrans2D2">
    <dgm:fillClrLst meth="repeat">
      <a:schemeClr val="accent5">
        <a:tint val="90000"/>
      </a:schemeClr>
    </dgm:fillClrLst>
    <dgm:linClrLst meth="repeat">
      <a:schemeClr val="accent5">
        <a:tint val="90000"/>
      </a:schemeClr>
    </dgm:linClrLst>
    <dgm:effectClrLst/>
    <dgm:txLinClrLst/>
    <dgm:txFillClrLst/>
    <dgm:txEffectClrLst/>
  </dgm:styleLbl>
  <dgm:styleLbl name="parChTrans2D3">
    <dgm:fillClrLst meth="repeat">
      <a:schemeClr val="accent5">
        <a:tint val="70000"/>
      </a:schemeClr>
    </dgm:fillClrLst>
    <dgm:linClrLst meth="repeat">
      <a:schemeClr val="accent5">
        <a:tint val="70000"/>
      </a:schemeClr>
    </dgm:linClrLst>
    <dgm:effectClrLst/>
    <dgm:txLinClrLst/>
    <dgm:txFillClrLst/>
    <dgm:txEffectClrLst/>
  </dgm:styleLbl>
  <dgm:styleLbl name="parChTrans2D4">
    <dgm:fillClrLst meth="repeat">
      <a:schemeClr val="accent5">
        <a:tint val="50000"/>
      </a:schemeClr>
    </dgm:fillClrLst>
    <dgm:linClrLst meth="repeat">
      <a:schemeClr val="accent5">
        <a:tint val="50000"/>
      </a:schemeClr>
    </dgm:linClrLst>
    <dgm:effectClrLst/>
    <dgm:txLinClrLst/>
    <dgm:txFillClrLst meth="repeat">
      <a:schemeClr val="dk1"/>
    </dgm:txFillClrLst>
    <dgm:txEffectClrLst/>
  </dgm:styleLbl>
  <dgm:styleLbl name="parChTrans1D1">
    <dgm:fillClrLst meth="repeat">
      <a:schemeClr val="accent5">
        <a:shade val="80000"/>
      </a:schemeClr>
    </dgm:fillClrLst>
    <dgm:linClrLst meth="repeat">
      <a:schemeClr val="accent5">
        <a:shade val="80000"/>
      </a:schemeClr>
    </dgm:linClrLst>
    <dgm:effectClrLst/>
    <dgm:txLinClrLst/>
    <dgm:txFillClrLst meth="repeat">
      <a:schemeClr val="tx1"/>
    </dgm:txFillClrLst>
    <dgm:txEffectClrLst/>
  </dgm:styleLbl>
  <dgm:styleLbl name="parChTrans1D2">
    <dgm:fillClrLst meth="repeat">
      <a:schemeClr val="accent5">
        <a:tint val="90000"/>
      </a:schemeClr>
    </dgm:fillClrLst>
    <dgm:linClrLst meth="repeat">
      <a:schemeClr val="accent5">
        <a:tint val="90000"/>
      </a:schemeClr>
    </dgm:linClrLst>
    <dgm:effectClrLst/>
    <dgm:txLinClrLst/>
    <dgm:txFillClrLst meth="repeat">
      <a:schemeClr val="tx1"/>
    </dgm:txFillClrLst>
    <dgm:txEffectClrLst/>
  </dgm:styleLbl>
  <dgm:styleLbl name="parChTrans1D3">
    <dgm:fillClrLst meth="repeat">
      <a:schemeClr val="accent5">
        <a:tint val="70000"/>
      </a:schemeClr>
    </dgm:fillClrLst>
    <dgm:linClrLst meth="repeat">
      <a:schemeClr val="accent5">
        <a:tint val="70000"/>
      </a:schemeClr>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5">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5">
        <a:shade val="50000"/>
      </a:schemeClr>
      <a:schemeClr val="accent5">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5"/>
    </dgm:linClrLst>
    <dgm:effectClrLst/>
    <dgm:txLinClrLst/>
    <dgm:txFillClrLst meth="repeat">
      <a:schemeClr val="dk1"/>
    </dgm:txFillClrLst>
    <dgm:txEffectClrLst/>
  </dgm:styleLbl>
  <dgm:styleLbl name="solidBgAcc1">
    <dgm:fillClrLst meth="repeat">
      <a:schemeClr val="lt1"/>
    </dgm:fillClrLst>
    <dgm:linClrLst meth="repeat">
      <a:schemeClr val="accent5"/>
    </dgm:linClrLst>
    <dgm:effectClrLst/>
    <dgm:txLinClrLst/>
    <dgm:txFillClrLst meth="repeat">
      <a:schemeClr val="dk1"/>
    </dgm:txFillClrLst>
    <dgm:txEffectClrLst/>
  </dgm:styleLbl>
  <dgm:styleLbl name="fg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alignAccFollowNode1">
    <dgm:fillClrLst meth="repeat">
      <a:schemeClr val="accent5">
        <a:alpha val="90000"/>
        <a:tint val="55000"/>
      </a:schemeClr>
    </dgm:fillClrLst>
    <dgm:linClrLst meth="repeat">
      <a:schemeClr val="accent5">
        <a:alpha val="90000"/>
        <a:tint val="55000"/>
      </a:schemeClr>
    </dgm:linClrLst>
    <dgm:effectClrLst/>
    <dgm:txLinClrLst/>
    <dgm:txFillClrLst meth="repeat">
      <a:schemeClr val="dk1"/>
    </dgm:txFillClrLst>
    <dgm:txEffectClrLst/>
  </dgm:styleLbl>
  <dgm:styleLbl name="bgAccFollowNode1">
    <dgm:fillClrLst meth="repeat">
      <a:schemeClr val="accent5">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5">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5">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5">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5">
        <a:tint val="50000"/>
      </a:schemeClr>
    </dgm:linClrLst>
    <dgm:effectClrLst/>
    <dgm:txLinClrLst/>
    <dgm:txFillClrLst meth="repeat">
      <a:schemeClr val="dk1"/>
    </dgm:txFillClrLst>
    <dgm:txEffectClrLst/>
  </dgm:styleLbl>
  <dgm:styleLbl name="bgShp">
    <dgm:fillClrLst meth="repeat">
      <a:schemeClr val="accent5">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55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3_1">
  <dgm:title val=""/>
  <dgm:desc val=""/>
  <dgm:catLst>
    <dgm:cat type="accent3" pri="11100"/>
  </dgm:catLst>
  <dgm:styleLbl name="node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accent3">
        <a:shade val="80000"/>
      </a:schemeClr>
    </dgm:linClrLst>
    <dgm:effectClrLst/>
    <dgm:txLinClrLst/>
    <dgm:txFillClrLst/>
    <dgm:txEffectClrLst/>
  </dgm:styleLbl>
  <dgm:styleLbl name="node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f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align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bgImgPlace1">
    <dgm:fillClrLst meth="repeat">
      <a:schemeClr val="accent3">
        <a:tint val="40000"/>
      </a:schemeClr>
    </dgm:fillClrLst>
    <dgm:linClrLst meth="repeat">
      <a:schemeClr val="accent3">
        <a:shade val="80000"/>
      </a:schemeClr>
    </dgm:linClrLst>
    <dgm:effectClrLst/>
    <dgm:txLinClrLst/>
    <dgm:txFillClrLst meth="repeat">
      <a:schemeClr val="lt1"/>
    </dgm:txFillClrLst>
    <dgm:txEffectClrLst/>
  </dgm:styleLbl>
  <dgm:styleLbl name="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f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bgSibTrans2D1">
    <dgm:fillClrLst meth="repeat">
      <a:schemeClr val="accent3">
        <a:tint val="60000"/>
      </a:schemeClr>
    </dgm:fillClrLst>
    <dgm:linClrLst meth="repeat">
      <a:schemeClr val="accent3">
        <a:tint val="60000"/>
      </a:schemeClr>
    </dgm:linClrLst>
    <dgm:effectClrLst/>
    <dgm:txLinClrLst/>
    <dgm:txFillClrLst meth="repeat">
      <a:schemeClr val="dk1"/>
    </dgm:txFillClrLst>
    <dgm:txEffectClrLst/>
  </dgm:styleLbl>
  <dgm:styleLbl name="sibTrans1D1">
    <dgm:fillClrLst meth="repeat">
      <a:schemeClr val="accent3"/>
    </dgm:fillClrLst>
    <dgm:linClrLst meth="repeat">
      <a:schemeClr val="accent3"/>
    </dgm:linClrLst>
    <dgm:effectClrLst/>
    <dgm:txLinClrLst/>
    <dgm:txFillClrLst meth="repeat">
      <a:schemeClr val="tx1"/>
    </dgm:txFillClrLst>
    <dgm:txEffectClrLst/>
  </dgm:styleLbl>
  <dgm:styleLbl name="callout">
    <dgm:fillClrLst meth="repeat">
      <a:schemeClr val="accent3"/>
    </dgm:fillClrLst>
    <dgm:linClrLst meth="repeat">
      <a:schemeClr val="accent3"/>
    </dgm:linClrLst>
    <dgm:effectClrLst/>
    <dgm:txLinClrLst/>
    <dgm:txFillClrLst meth="repeat">
      <a:schemeClr val="tx1"/>
    </dgm:txFillClrLst>
    <dgm:txEffectClrLst/>
  </dgm:styleLbl>
  <dgm:styleLbl name="asst0">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accent3">
        <a:shade val="80000"/>
      </a:schemeClr>
    </dgm:linClrLst>
    <dgm:effectClrLst/>
    <dgm:txLinClrLst/>
    <dgm:txFillClrLst meth="repeat">
      <a:schemeClr val="dk1"/>
    </dgm:txFillClrLst>
    <dgm:txEffectClrLst/>
  </dgm:styleLbl>
  <dgm:styleLbl name="parChTrans2D1">
    <dgm:fillClrLst meth="repeat">
      <a:schemeClr val="accent3">
        <a:tint val="60000"/>
      </a:schemeClr>
    </dgm:fillClrLst>
    <dgm:linClrLst meth="repeat">
      <a:schemeClr val="accent3">
        <a:tint val="60000"/>
      </a:schemeClr>
    </dgm:linClrLst>
    <dgm:effectClrLst/>
    <dgm:txLinClrLst/>
    <dgm:txFillClrLst/>
    <dgm:txEffectClrLst/>
  </dgm:styleLbl>
  <dgm:styleLbl name="parChTrans2D2">
    <dgm:fillClrLst meth="repeat">
      <a:schemeClr val="accent3"/>
    </dgm:fillClrLst>
    <dgm:linClrLst meth="repeat">
      <a:schemeClr val="accent3"/>
    </dgm:linClrLst>
    <dgm:effectClrLst/>
    <dgm:txLinClrLst/>
    <dgm:txFillClrLst/>
    <dgm:txEffectClrLst/>
  </dgm:styleLbl>
  <dgm:styleLbl name="parChTrans2D3">
    <dgm:fillClrLst meth="repeat">
      <a:schemeClr val="accent3"/>
    </dgm:fillClrLst>
    <dgm:linClrLst meth="repeat">
      <a:schemeClr val="accent3"/>
    </dgm:linClrLst>
    <dgm:effectClrLst/>
    <dgm:txLinClrLst/>
    <dgm:txFillClrLst/>
    <dgm:txEffectClrLst/>
  </dgm:styleLbl>
  <dgm:styleLbl name="parChTrans2D4">
    <dgm:fillClrLst meth="repeat">
      <a:schemeClr val="accent3"/>
    </dgm:fillClrLst>
    <dgm:linClrLst meth="repeat">
      <a:schemeClr val="accent3"/>
    </dgm:linClrLst>
    <dgm:effectClrLst/>
    <dgm:txLinClrLst/>
    <dgm:txFillClrLst meth="repeat">
      <a:schemeClr val="lt1"/>
    </dgm:txFillClrLst>
    <dgm:txEffectClrLst/>
  </dgm:styleLbl>
  <dgm:styleLbl name="parChTrans1D1">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2">
    <dgm:fillClrLst meth="repeat">
      <a:schemeClr val="accent3"/>
    </dgm:fillClrLst>
    <dgm:linClrLst meth="repeat">
      <a:schemeClr val="accent3">
        <a:shade val="60000"/>
      </a:schemeClr>
    </dgm:linClrLst>
    <dgm:effectClrLst/>
    <dgm:txLinClrLst/>
    <dgm:txFillClrLst meth="repeat">
      <a:schemeClr val="tx1"/>
    </dgm:txFillClrLst>
    <dgm:txEffectClrLst/>
  </dgm:styleLbl>
  <dgm:styleLbl name="parChTrans1D3">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parChTrans1D4">
    <dgm:fillClrLst meth="repeat">
      <a:schemeClr val="accent3"/>
    </dgm:fillClrLst>
    <dgm:linClrLst meth="repeat">
      <a:schemeClr val="accent3">
        <a:shade val="80000"/>
      </a:schemeClr>
    </dgm:linClrLst>
    <dgm:effectClrLst/>
    <dgm:txLinClrLst/>
    <dgm:txFillClrLst meth="repeat">
      <a:schemeClr val="tx1"/>
    </dgm:txFillClrLst>
    <dgm:txEffectClrLst/>
  </dgm:styleLbl>
  <dgm:styleLbl name="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conF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align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trAlignAcc1">
    <dgm:fillClrLst meth="repeat">
      <a:schemeClr val="accent3">
        <a:alpha val="40000"/>
        <a:tint val="40000"/>
      </a:schemeClr>
    </dgm:fillClrLst>
    <dgm:linClrLst meth="repeat">
      <a:schemeClr val="accent3"/>
    </dgm:linClrLst>
    <dgm:effectClrLst/>
    <dgm:txLinClrLst/>
    <dgm:txFillClrLst meth="repeat">
      <a:schemeClr val="dk1"/>
    </dgm:txFillClrLst>
    <dgm:txEffectClrLst/>
  </dgm:styleLbl>
  <dgm:styleLbl name="bgAcc1">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solidFgAcc1">
    <dgm:fillClrLst meth="repeat">
      <a:schemeClr val="lt1"/>
    </dgm:fillClrLst>
    <dgm:linClrLst meth="repeat">
      <a:schemeClr val="accent3"/>
    </dgm:linClrLst>
    <dgm:effectClrLst/>
    <dgm:txLinClrLst/>
    <dgm:txFillClrLst meth="repeat">
      <a:schemeClr val="dk1"/>
    </dgm:txFillClrLst>
    <dgm:txEffectClrLst/>
  </dgm:styleLbl>
  <dgm:styleLbl name="solidAlignAcc1">
    <dgm:fillClrLst meth="repeat">
      <a:schemeClr val="lt1"/>
    </dgm:fillClrLst>
    <dgm:linClrLst meth="repeat">
      <a:schemeClr val="accent3"/>
    </dgm:linClrLst>
    <dgm:effectClrLst/>
    <dgm:txLinClrLst/>
    <dgm:txFillClrLst meth="repeat">
      <a:schemeClr val="dk1"/>
    </dgm:txFillClrLst>
    <dgm:txEffectClrLst/>
  </dgm:styleLbl>
  <dgm:styleLbl name="solidBgAcc1">
    <dgm:fillClrLst meth="repeat">
      <a:schemeClr val="lt1"/>
    </dgm:fillClrLst>
    <dgm:linClrLst meth="repeat">
      <a:schemeClr val="accent3"/>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accent3">
        <a:alpha val="90000"/>
      </a:schemeClr>
    </dgm:linClrLst>
    <dgm:effectClrLst/>
    <dgm:txLinClrLst/>
    <dgm:txFillClrLst meth="repeat">
      <a:schemeClr val="dk1"/>
    </dgm:txFillClrLst>
    <dgm:txEffectClrLst/>
  </dgm:styleLbl>
  <dgm:styleLbl name="fgAcc0">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2">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3">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fgAcc4">
    <dgm:fillClrLst meth="repeat">
      <a:schemeClr val="accent3">
        <a:alpha val="90000"/>
        <a:tint val="40000"/>
      </a:schemeClr>
    </dgm:fillClrLst>
    <dgm:linClrLst meth="repeat">
      <a:schemeClr val="accent3"/>
    </dgm:linClrLst>
    <dgm:effectClrLst/>
    <dgm:txLinClrLst/>
    <dgm:txFillClrLst meth="repeat">
      <a:schemeClr val="dk1"/>
    </dgm:txFillClrLst>
    <dgm:txEffectClrLst/>
  </dgm:styleLbl>
  <dgm:styleLbl name="bgShp">
    <dgm:fillClrLst meth="repeat">
      <a:schemeClr val="accent3">
        <a:tint val="40000"/>
      </a:schemeClr>
    </dgm:fillClrLst>
    <dgm:linClrLst meth="repeat">
      <a:schemeClr val="accent3"/>
    </dgm:linClrLst>
    <dgm:effectClrLst/>
    <dgm:txLinClrLst/>
    <dgm:txFillClrLst meth="repeat">
      <a:schemeClr val="dk1"/>
    </dgm:txFillClrLst>
    <dgm:txEffectClrLst/>
  </dgm:styleLbl>
  <dgm:styleLbl name="dkBgShp">
    <dgm:fillClrLst meth="repeat">
      <a:schemeClr val="accent3">
        <a:shade val="80000"/>
      </a:schemeClr>
    </dgm:fillClrLst>
    <dgm:linClrLst meth="repeat">
      <a:schemeClr val="accent3"/>
    </dgm:linClrLst>
    <dgm:effectClrLst/>
    <dgm:txLinClrLst/>
    <dgm:txFillClrLst meth="repeat">
      <a:schemeClr val="lt1"/>
    </dgm:txFillClrLst>
    <dgm:txEffectClrLst/>
  </dgm:styleLbl>
  <dgm:styleLbl name="trBgShp">
    <dgm:fillClrLst meth="repeat">
      <a:schemeClr val="accent3">
        <a:tint val="50000"/>
        <a:alpha val="40000"/>
      </a:schemeClr>
    </dgm:fillClrLst>
    <dgm:linClrLst meth="repeat">
      <a:schemeClr val="accent3"/>
    </dgm:linClrLst>
    <dgm:effectClrLst/>
    <dgm:txLinClrLst/>
    <dgm:txFillClrLst meth="repeat">
      <a:schemeClr val="lt1"/>
    </dgm:txFillClrLst>
    <dgm:txEffectClrLst/>
  </dgm:styleLbl>
  <dgm:styleLbl name="fgShp">
    <dgm:fillClrLst meth="repeat">
      <a:schemeClr val="accent3">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BD469124-1799-4771-84EE-DD8E4525A17E}" type="doc">
      <dgm:prSet loTypeId="urn:microsoft.com/office/officeart/2005/8/layout/pyramid2" loCatId="list" qsTypeId="urn:microsoft.com/office/officeart/2005/8/quickstyle/simple1" qsCatId="simple" csTypeId="urn:microsoft.com/office/officeart/2005/8/colors/accent5_4" csCatId="accent5" phldr="1"/>
      <dgm:spPr/>
    </dgm:pt>
    <dgm:pt modelId="{8682ECCE-228F-497A-B027-89CDCE7DC363}">
      <dgm:prSet phldrT="[Text]"/>
      <dgm:spPr/>
      <dgm:t>
        <a:bodyPr/>
        <a:lstStyle/>
        <a:p>
          <a:r>
            <a:rPr lang="en-GB" b="0" i="0">
              <a:latin typeface="Calibri"/>
            </a:rPr>
            <a:t>Consapevolezza</a:t>
          </a:r>
        </a:p>
      </dgm:t>
    </dgm:pt>
    <dgm:pt modelId="{222C22B6-39EE-4851-B8F8-6C9B2B3C513E}" type="parTrans" cxnId="{3326EFF1-EA39-41A9-BD9D-5B9C326684DD}">
      <dgm:prSet/>
      <dgm:spPr/>
      <dgm:t>
        <a:bodyPr/>
        <a:lstStyle/>
        <a:p>
          <a:endParaRPr lang="en-GB"/>
        </a:p>
      </dgm:t>
    </dgm:pt>
    <dgm:pt modelId="{46494831-9629-429A-914C-FF67356E422A}" type="sibTrans" cxnId="{3326EFF1-EA39-41A9-BD9D-5B9C326684DD}">
      <dgm:prSet/>
      <dgm:spPr/>
      <dgm:t>
        <a:bodyPr/>
        <a:lstStyle/>
        <a:p>
          <a:endParaRPr lang="en-GB"/>
        </a:p>
      </dgm:t>
    </dgm:pt>
    <dgm:pt modelId="{5748876B-321F-4081-89D1-49754F71D29A}">
      <dgm:prSet phldrT="[Text]"/>
      <dgm:spPr/>
      <dgm:t>
        <a:bodyPr/>
        <a:lstStyle/>
        <a:p>
          <a:r>
            <a:rPr lang="en-GB" b="0" i="0" dirty="0" err="1" smtClean="0">
              <a:latin typeface="Calibri"/>
            </a:rPr>
            <a:t>Pensare</a:t>
          </a:r>
          <a:endParaRPr lang="en-GB" b="0" i="0" dirty="0">
            <a:latin typeface="Calibri"/>
          </a:endParaRPr>
        </a:p>
      </dgm:t>
    </dgm:pt>
    <dgm:pt modelId="{9196639B-A158-4994-B4A4-8F6FBCCEC039}" type="parTrans" cxnId="{2FE999BB-7BF1-412F-A375-463A05DA8DD4}">
      <dgm:prSet/>
      <dgm:spPr/>
      <dgm:t>
        <a:bodyPr/>
        <a:lstStyle/>
        <a:p>
          <a:endParaRPr lang="en-GB"/>
        </a:p>
      </dgm:t>
    </dgm:pt>
    <dgm:pt modelId="{272130C3-53D5-4F69-A262-5431E228FC05}" type="sibTrans" cxnId="{2FE999BB-7BF1-412F-A375-463A05DA8DD4}">
      <dgm:prSet/>
      <dgm:spPr/>
      <dgm:t>
        <a:bodyPr/>
        <a:lstStyle/>
        <a:p>
          <a:endParaRPr lang="en-GB"/>
        </a:p>
      </dgm:t>
    </dgm:pt>
    <dgm:pt modelId="{0FDBBE8D-430E-487F-B108-CDC75A742E85}">
      <dgm:prSet phldrT="[Text]"/>
      <dgm:spPr/>
      <dgm:t>
        <a:bodyPr/>
        <a:lstStyle/>
        <a:p>
          <a:r>
            <a:rPr lang="en-GB" b="0" i="0">
              <a:latin typeface="Calibri"/>
            </a:rPr>
            <a:t>Chiedere aiuto</a:t>
          </a:r>
        </a:p>
      </dgm:t>
    </dgm:pt>
    <dgm:pt modelId="{F4ED9AE5-CC4C-499C-8E7E-91111D405F86}" type="parTrans" cxnId="{4B457986-9714-4966-956F-4A801DF6B738}">
      <dgm:prSet/>
      <dgm:spPr/>
      <dgm:t>
        <a:bodyPr/>
        <a:lstStyle/>
        <a:p>
          <a:endParaRPr lang="en-GB"/>
        </a:p>
      </dgm:t>
    </dgm:pt>
    <dgm:pt modelId="{64C5DC09-880C-4978-ABEF-BBEA704B6E8E}" type="sibTrans" cxnId="{4B457986-9714-4966-956F-4A801DF6B738}">
      <dgm:prSet/>
      <dgm:spPr/>
      <dgm:t>
        <a:bodyPr/>
        <a:lstStyle/>
        <a:p>
          <a:endParaRPr lang="en-GB"/>
        </a:p>
      </dgm:t>
    </dgm:pt>
    <dgm:pt modelId="{B15036DA-CAA0-460C-8D8F-FD70CB32CD89}">
      <dgm:prSet phldrT="[Text]"/>
      <dgm:spPr/>
      <dgm:t>
        <a:bodyPr/>
        <a:lstStyle/>
        <a:p>
          <a:r>
            <a:rPr lang="en-GB" b="0" i="0">
              <a:latin typeface="Calibri"/>
            </a:rPr>
            <a:t>Fitness</a:t>
          </a:r>
        </a:p>
      </dgm:t>
    </dgm:pt>
    <dgm:pt modelId="{0DFE5A0E-EAD0-4476-9F35-B42DC6D4B927}" type="parTrans" cxnId="{F87AAAFA-5970-4045-8935-1EED05715AC3}">
      <dgm:prSet/>
      <dgm:spPr/>
      <dgm:t>
        <a:bodyPr/>
        <a:lstStyle/>
        <a:p>
          <a:endParaRPr lang="en-GB"/>
        </a:p>
      </dgm:t>
    </dgm:pt>
    <dgm:pt modelId="{F002D895-6331-4FE0-86D6-B601A67A4F30}" type="sibTrans" cxnId="{F87AAAFA-5970-4045-8935-1EED05715AC3}">
      <dgm:prSet/>
      <dgm:spPr/>
      <dgm:t>
        <a:bodyPr/>
        <a:lstStyle/>
        <a:p>
          <a:endParaRPr lang="en-GB"/>
        </a:p>
      </dgm:t>
    </dgm:pt>
    <dgm:pt modelId="{8A757F3C-78AF-4E9C-BA09-BFEC4C0CCF59}" type="pres">
      <dgm:prSet presAssocID="{BD469124-1799-4771-84EE-DD8E4525A17E}" presName="compositeShape" presStyleCnt="0">
        <dgm:presLayoutVars>
          <dgm:dir/>
          <dgm:resizeHandles/>
        </dgm:presLayoutVars>
      </dgm:prSet>
      <dgm:spPr/>
    </dgm:pt>
    <dgm:pt modelId="{CA67441D-DB94-45C6-B5F1-D16216CB8FED}" type="pres">
      <dgm:prSet presAssocID="{BD469124-1799-4771-84EE-DD8E4525A17E}" presName="pyramid" presStyleLbl="node1" presStyleIdx="0" presStyleCnt="1"/>
      <dgm:spPr/>
    </dgm:pt>
    <dgm:pt modelId="{7ECA8D01-9F23-4A18-8951-9A242B3E9948}" type="pres">
      <dgm:prSet presAssocID="{BD469124-1799-4771-84EE-DD8E4525A17E}" presName="theList" presStyleCnt="0"/>
      <dgm:spPr/>
    </dgm:pt>
    <dgm:pt modelId="{80979CF9-5691-4FEE-8BBB-56BABE79FE62}" type="pres">
      <dgm:prSet presAssocID="{8682ECCE-228F-497A-B027-89CDCE7DC363}" presName="aNode" presStyleLbl="fgAcc1" presStyleIdx="0" presStyleCnt="4">
        <dgm:presLayoutVars>
          <dgm:bulletEnabled val="1"/>
        </dgm:presLayoutVars>
      </dgm:prSet>
      <dgm:spPr/>
      <dgm:t>
        <a:bodyPr/>
        <a:lstStyle/>
        <a:p>
          <a:endParaRPr lang="it-IT"/>
        </a:p>
      </dgm:t>
    </dgm:pt>
    <dgm:pt modelId="{AF8AB332-E6A8-4491-A946-C298B57E0431}" type="pres">
      <dgm:prSet presAssocID="{8682ECCE-228F-497A-B027-89CDCE7DC363}" presName="aSpace" presStyleCnt="0"/>
      <dgm:spPr/>
    </dgm:pt>
    <dgm:pt modelId="{DE64AD55-2ECC-4ED9-9911-85F7AC26E44B}" type="pres">
      <dgm:prSet presAssocID="{5748876B-321F-4081-89D1-49754F71D29A}" presName="aNode" presStyleLbl="fgAcc1" presStyleIdx="1" presStyleCnt="4">
        <dgm:presLayoutVars>
          <dgm:bulletEnabled val="1"/>
        </dgm:presLayoutVars>
      </dgm:prSet>
      <dgm:spPr/>
      <dgm:t>
        <a:bodyPr/>
        <a:lstStyle/>
        <a:p>
          <a:endParaRPr lang="it-IT"/>
        </a:p>
      </dgm:t>
    </dgm:pt>
    <dgm:pt modelId="{9A8EF952-BA6F-4D82-8534-687755C056F1}" type="pres">
      <dgm:prSet presAssocID="{5748876B-321F-4081-89D1-49754F71D29A}" presName="aSpace" presStyleCnt="0"/>
      <dgm:spPr/>
    </dgm:pt>
    <dgm:pt modelId="{506BBE69-5C81-454D-BFAB-79F2F6F41D59}" type="pres">
      <dgm:prSet presAssocID="{0FDBBE8D-430E-487F-B108-CDC75A742E85}" presName="aNode" presStyleLbl="fgAcc1" presStyleIdx="2" presStyleCnt="4">
        <dgm:presLayoutVars>
          <dgm:bulletEnabled val="1"/>
        </dgm:presLayoutVars>
      </dgm:prSet>
      <dgm:spPr/>
      <dgm:t>
        <a:bodyPr/>
        <a:lstStyle/>
        <a:p>
          <a:endParaRPr lang="it-IT"/>
        </a:p>
      </dgm:t>
    </dgm:pt>
    <dgm:pt modelId="{371B8113-1D36-49FA-909C-10F7D623B501}" type="pres">
      <dgm:prSet presAssocID="{0FDBBE8D-430E-487F-B108-CDC75A742E85}" presName="aSpace" presStyleCnt="0"/>
      <dgm:spPr/>
    </dgm:pt>
    <dgm:pt modelId="{2AABA01E-D9AF-4261-A8E8-5ABFB9E05321}" type="pres">
      <dgm:prSet presAssocID="{B15036DA-CAA0-460C-8D8F-FD70CB32CD89}" presName="aNode" presStyleLbl="fgAcc1" presStyleIdx="3" presStyleCnt="4">
        <dgm:presLayoutVars>
          <dgm:bulletEnabled val="1"/>
        </dgm:presLayoutVars>
      </dgm:prSet>
      <dgm:spPr/>
      <dgm:t>
        <a:bodyPr/>
        <a:lstStyle/>
        <a:p>
          <a:endParaRPr lang="it-IT"/>
        </a:p>
      </dgm:t>
    </dgm:pt>
    <dgm:pt modelId="{11F19F4B-3AE8-4B82-833A-0B4DCFF31271}" type="pres">
      <dgm:prSet presAssocID="{B15036DA-CAA0-460C-8D8F-FD70CB32CD89}" presName="aSpace" presStyleCnt="0"/>
      <dgm:spPr/>
    </dgm:pt>
  </dgm:ptLst>
  <dgm:cxnLst>
    <dgm:cxn modelId="{BFB4F1D7-4316-40C9-B8D6-BB388C9404B1}" type="presOf" srcId="{BD469124-1799-4771-84EE-DD8E4525A17E}" destId="{8A757F3C-78AF-4E9C-BA09-BFEC4C0CCF59}" srcOrd="0" destOrd="0" presId="urn:microsoft.com/office/officeart/2005/8/layout/pyramid2"/>
    <dgm:cxn modelId="{F87AAAFA-5970-4045-8935-1EED05715AC3}" srcId="{BD469124-1799-4771-84EE-DD8E4525A17E}" destId="{B15036DA-CAA0-460C-8D8F-FD70CB32CD89}" srcOrd="3" destOrd="0" parTransId="{0DFE5A0E-EAD0-4476-9F35-B42DC6D4B927}" sibTransId="{F002D895-6331-4FE0-86D6-B601A67A4F30}"/>
    <dgm:cxn modelId="{545B466E-521F-4CB1-8DAF-58C403936943}" type="presOf" srcId="{B15036DA-CAA0-460C-8D8F-FD70CB32CD89}" destId="{2AABA01E-D9AF-4261-A8E8-5ABFB9E05321}" srcOrd="0" destOrd="0" presId="urn:microsoft.com/office/officeart/2005/8/layout/pyramid2"/>
    <dgm:cxn modelId="{2FE999BB-7BF1-412F-A375-463A05DA8DD4}" srcId="{BD469124-1799-4771-84EE-DD8E4525A17E}" destId="{5748876B-321F-4081-89D1-49754F71D29A}" srcOrd="1" destOrd="0" parTransId="{9196639B-A158-4994-B4A4-8F6FBCCEC039}" sibTransId="{272130C3-53D5-4F69-A262-5431E228FC05}"/>
    <dgm:cxn modelId="{FA93A09B-C2FF-4F2F-95A9-856CBDF9225E}" type="presOf" srcId="{0FDBBE8D-430E-487F-B108-CDC75A742E85}" destId="{506BBE69-5C81-454D-BFAB-79F2F6F41D59}" srcOrd="0" destOrd="0" presId="urn:microsoft.com/office/officeart/2005/8/layout/pyramid2"/>
    <dgm:cxn modelId="{B1E6D0F6-C675-4842-9FD5-8D0066B8A642}" type="presOf" srcId="{5748876B-321F-4081-89D1-49754F71D29A}" destId="{DE64AD55-2ECC-4ED9-9911-85F7AC26E44B}" srcOrd="0" destOrd="0" presId="urn:microsoft.com/office/officeart/2005/8/layout/pyramid2"/>
    <dgm:cxn modelId="{3326EFF1-EA39-41A9-BD9D-5B9C326684DD}" srcId="{BD469124-1799-4771-84EE-DD8E4525A17E}" destId="{8682ECCE-228F-497A-B027-89CDCE7DC363}" srcOrd="0" destOrd="0" parTransId="{222C22B6-39EE-4851-B8F8-6C9B2B3C513E}" sibTransId="{46494831-9629-429A-914C-FF67356E422A}"/>
    <dgm:cxn modelId="{7C8921CD-A011-464E-AC79-4CB4C5DBF63F}" type="presOf" srcId="{8682ECCE-228F-497A-B027-89CDCE7DC363}" destId="{80979CF9-5691-4FEE-8BBB-56BABE79FE62}" srcOrd="0" destOrd="0" presId="urn:microsoft.com/office/officeart/2005/8/layout/pyramid2"/>
    <dgm:cxn modelId="{4B457986-9714-4966-956F-4A801DF6B738}" srcId="{BD469124-1799-4771-84EE-DD8E4525A17E}" destId="{0FDBBE8D-430E-487F-B108-CDC75A742E85}" srcOrd="2" destOrd="0" parTransId="{F4ED9AE5-CC4C-499C-8E7E-91111D405F86}" sibTransId="{64C5DC09-880C-4978-ABEF-BBEA704B6E8E}"/>
    <dgm:cxn modelId="{F1BE1D28-85CC-4545-ADB4-5434A82F7B1F}" type="presParOf" srcId="{8A757F3C-78AF-4E9C-BA09-BFEC4C0CCF59}" destId="{CA67441D-DB94-45C6-B5F1-D16216CB8FED}" srcOrd="0" destOrd="0" presId="urn:microsoft.com/office/officeart/2005/8/layout/pyramid2"/>
    <dgm:cxn modelId="{4ECF2136-0ABD-4653-A7AC-F5672010C974}" type="presParOf" srcId="{8A757F3C-78AF-4E9C-BA09-BFEC4C0CCF59}" destId="{7ECA8D01-9F23-4A18-8951-9A242B3E9948}" srcOrd="1" destOrd="0" presId="urn:microsoft.com/office/officeart/2005/8/layout/pyramid2"/>
    <dgm:cxn modelId="{8F96D4D6-93C3-4EC7-AA23-BC3CE200BF47}" type="presParOf" srcId="{7ECA8D01-9F23-4A18-8951-9A242B3E9948}" destId="{80979CF9-5691-4FEE-8BBB-56BABE79FE62}" srcOrd="0" destOrd="0" presId="urn:microsoft.com/office/officeart/2005/8/layout/pyramid2"/>
    <dgm:cxn modelId="{30992B6A-07DA-4987-BB37-D53E7EB4F29B}" type="presParOf" srcId="{7ECA8D01-9F23-4A18-8951-9A242B3E9948}" destId="{AF8AB332-E6A8-4491-A946-C298B57E0431}" srcOrd="1" destOrd="0" presId="urn:microsoft.com/office/officeart/2005/8/layout/pyramid2"/>
    <dgm:cxn modelId="{1B823A57-B5B3-43BC-A949-6BAB58D09D75}" type="presParOf" srcId="{7ECA8D01-9F23-4A18-8951-9A242B3E9948}" destId="{DE64AD55-2ECC-4ED9-9911-85F7AC26E44B}" srcOrd="2" destOrd="0" presId="urn:microsoft.com/office/officeart/2005/8/layout/pyramid2"/>
    <dgm:cxn modelId="{CFAD2FC4-07C0-487D-AD9B-F13D1B47A3E8}" type="presParOf" srcId="{7ECA8D01-9F23-4A18-8951-9A242B3E9948}" destId="{9A8EF952-BA6F-4D82-8534-687755C056F1}" srcOrd="3" destOrd="0" presId="urn:microsoft.com/office/officeart/2005/8/layout/pyramid2"/>
    <dgm:cxn modelId="{291BDC02-C5E5-4BD7-90E3-76A749202961}" type="presParOf" srcId="{7ECA8D01-9F23-4A18-8951-9A242B3E9948}" destId="{506BBE69-5C81-454D-BFAB-79F2F6F41D59}" srcOrd="4" destOrd="0" presId="urn:microsoft.com/office/officeart/2005/8/layout/pyramid2"/>
    <dgm:cxn modelId="{D059F272-DB59-41A4-8F32-DE8B0C5F7048}" type="presParOf" srcId="{7ECA8D01-9F23-4A18-8951-9A242B3E9948}" destId="{371B8113-1D36-49FA-909C-10F7D623B501}" srcOrd="5" destOrd="0" presId="urn:microsoft.com/office/officeart/2005/8/layout/pyramid2"/>
    <dgm:cxn modelId="{350D190E-E9DB-49D3-A7C2-4019416C5667}" type="presParOf" srcId="{7ECA8D01-9F23-4A18-8951-9A242B3E9948}" destId="{2AABA01E-D9AF-4261-A8E8-5ABFB9E05321}" srcOrd="6" destOrd="0" presId="urn:microsoft.com/office/officeart/2005/8/layout/pyramid2"/>
    <dgm:cxn modelId="{B39C3B8C-B72F-4133-9F20-FB0EC0DD0308}" type="presParOf" srcId="{7ECA8D01-9F23-4A18-8951-9A242B3E9948}" destId="{11F19F4B-3AE8-4B82-833A-0B4DCFF31271}" srcOrd="7" destOrd="0" presId="urn:microsoft.com/office/officeart/2005/8/layout/pyramid2"/>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ata2.xml><?xml version="1.0" encoding="utf-8"?>
<dgm:dataModel xmlns:dgm="http://schemas.openxmlformats.org/drawingml/2006/diagram" xmlns:a="http://schemas.openxmlformats.org/drawingml/2006/main">
  <dgm:ptLst>
    <dgm:pt modelId="{C808A958-973C-47FA-8E6C-9CB711253AE9}" type="doc">
      <dgm:prSet loTypeId="urn:microsoft.com/office/officeart/2005/8/layout/vList5" loCatId="list" qsTypeId="urn:microsoft.com/office/officeart/2005/8/quickstyle/simple1" qsCatId="simple" csTypeId="urn:microsoft.com/office/officeart/2005/8/colors/accent2_2" csCatId="accent2" phldr="1"/>
      <dgm:spPr/>
      <dgm:t>
        <a:bodyPr/>
        <a:lstStyle/>
        <a:p>
          <a:endParaRPr lang="en-GB"/>
        </a:p>
      </dgm:t>
    </dgm:pt>
    <dgm:pt modelId="{D070E63D-F71F-407C-B0A4-086A2A96E791}">
      <dgm:prSet phldrT="[Text]"/>
      <dgm:spPr>
        <a:solidFill>
          <a:srgbClr val="002060"/>
        </a:solidFill>
      </dgm:spPr>
      <dgm:t>
        <a:bodyPr/>
        <a:lstStyle/>
        <a:p>
          <a:r>
            <a:rPr lang="en-GB" b="0" i="0">
              <a:latin typeface="Calibri"/>
            </a:rPr>
            <a:t>Rifiuto</a:t>
          </a:r>
        </a:p>
      </dgm:t>
    </dgm:pt>
    <dgm:pt modelId="{66E48C9E-AC45-4D64-90F4-59A2B46536C1}" type="parTrans" cxnId="{87331515-AF75-432C-9CE9-365573D4964B}">
      <dgm:prSet/>
      <dgm:spPr/>
      <dgm:t>
        <a:bodyPr/>
        <a:lstStyle/>
        <a:p>
          <a:endParaRPr lang="en-GB"/>
        </a:p>
      </dgm:t>
    </dgm:pt>
    <dgm:pt modelId="{5E7BAE4A-2C60-4E59-B5FC-19404F6FF27C}" type="sibTrans" cxnId="{87331515-AF75-432C-9CE9-365573D4964B}">
      <dgm:prSet/>
      <dgm:spPr/>
      <dgm:t>
        <a:bodyPr/>
        <a:lstStyle/>
        <a:p>
          <a:endParaRPr lang="en-GB"/>
        </a:p>
      </dgm:t>
    </dgm:pt>
    <dgm:pt modelId="{73BC6D9E-4E10-4995-B925-F7377447373A}">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Shock</a:t>
          </a:r>
        </a:p>
      </dgm:t>
    </dgm:pt>
    <dgm:pt modelId="{8537325E-DF18-47FA-ACDA-BB648BBBC94B}" type="parTrans" cxnId="{C1865208-C814-43A3-834F-C10BC3C16B8C}">
      <dgm:prSet/>
      <dgm:spPr/>
      <dgm:t>
        <a:bodyPr/>
        <a:lstStyle/>
        <a:p>
          <a:endParaRPr lang="en-GB"/>
        </a:p>
      </dgm:t>
    </dgm:pt>
    <dgm:pt modelId="{BA90E879-3F98-4713-A843-8342F61BE73A}" type="sibTrans" cxnId="{C1865208-C814-43A3-834F-C10BC3C16B8C}">
      <dgm:prSet/>
      <dgm:spPr/>
      <dgm:t>
        <a:bodyPr/>
        <a:lstStyle/>
        <a:p>
          <a:endParaRPr lang="en-GB"/>
        </a:p>
      </dgm:t>
    </dgm:pt>
    <dgm:pt modelId="{F84FB189-A779-4CA5-B907-3CC3223E7F84}">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Rifiutare di riconoscere informazioni o segni</a:t>
          </a:r>
        </a:p>
      </dgm:t>
    </dgm:pt>
    <dgm:pt modelId="{83424EA9-F805-4436-A73B-B04C38FDAFD1}" type="parTrans" cxnId="{9793EF5D-79CA-4974-82DF-3FC831276DF6}">
      <dgm:prSet/>
      <dgm:spPr/>
      <dgm:t>
        <a:bodyPr/>
        <a:lstStyle/>
        <a:p>
          <a:endParaRPr lang="en-GB"/>
        </a:p>
      </dgm:t>
    </dgm:pt>
    <dgm:pt modelId="{CF266808-1D4B-4389-B0F8-F74A68A8EF6E}" type="sibTrans" cxnId="{9793EF5D-79CA-4974-82DF-3FC831276DF6}">
      <dgm:prSet/>
      <dgm:spPr/>
      <dgm:t>
        <a:bodyPr/>
        <a:lstStyle/>
        <a:p>
          <a:endParaRPr lang="en-GB"/>
        </a:p>
      </dgm:t>
    </dgm:pt>
    <dgm:pt modelId="{B62AFA4C-E428-4DFA-88EF-5B36A8691588}">
      <dgm:prSet phldrT="[Text]"/>
      <dgm:spPr>
        <a:solidFill>
          <a:srgbClr val="002060"/>
        </a:solidFill>
      </dgm:spPr>
      <dgm:t>
        <a:bodyPr/>
        <a:lstStyle/>
        <a:p>
          <a:r>
            <a:rPr lang="en-GB" b="0" i="0">
              <a:latin typeface="Calibri"/>
            </a:rPr>
            <a:t>Resistenza</a:t>
          </a:r>
        </a:p>
      </dgm:t>
    </dgm:pt>
    <dgm:pt modelId="{71489012-7C5D-42FD-A786-A2FE174DDCAD}" type="parTrans" cxnId="{0BA6B169-0C13-408A-933C-99857F1B13A5}">
      <dgm:prSet/>
      <dgm:spPr/>
      <dgm:t>
        <a:bodyPr/>
        <a:lstStyle/>
        <a:p>
          <a:endParaRPr lang="en-GB"/>
        </a:p>
      </dgm:t>
    </dgm:pt>
    <dgm:pt modelId="{CB4939F0-E99F-4004-8674-1AE7E6FCBF5F}" type="sibTrans" cxnId="{0BA6B169-0C13-408A-933C-99857F1B13A5}">
      <dgm:prSet/>
      <dgm:spPr/>
      <dgm:t>
        <a:bodyPr/>
        <a:lstStyle/>
        <a:p>
          <a:endParaRPr lang="en-GB"/>
        </a:p>
      </dgm:t>
    </dgm:pt>
    <dgm:pt modelId="{26576547-5DEB-4029-A18D-7E41E58BEF9D}">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Rimpiangere il passato</a:t>
          </a:r>
        </a:p>
      </dgm:t>
    </dgm:pt>
    <dgm:pt modelId="{C0C9724A-AC01-4B01-9A43-FAAE572C6EC4}" type="parTrans" cxnId="{B6D33943-566E-40F2-BF18-2223D072D02A}">
      <dgm:prSet/>
      <dgm:spPr/>
      <dgm:t>
        <a:bodyPr/>
        <a:lstStyle/>
        <a:p>
          <a:endParaRPr lang="en-GB"/>
        </a:p>
      </dgm:t>
    </dgm:pt>
    <dgm:pt modelId="{5FCA988E-F0B0-4C75-9137-790C54C424DD}" type="sibTrans" cxnId="{B6D33943-566E-40F2-BF18-2223D072D02A}">
      <dgm:prSet/>
      <dgm:spPr/>
      <dgm:t>
        <a:bodyPr/>
        <a:lstStyle/>
        <a:p>
          <a:endParaRPr lang="en-GB"/>
        </a:p>
      </dgm:t>
    </dgm:pt>
    <dgm:pt modelId="{2959241B-AEED-4618-8E8C-78D1281FBB6A}">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Aumento dei livelli di disagio o ansia</a:t>
          </a:r>
        </a:p>
      </dgm:t>
    </dgm:pt>
    <dgm:pt modelId="{2F465736-1F1C-433B-A030-4034143E9648}" type="parTrans" cxnId="{5DAE27CA-2B6A-41C8-AEE5-F35F56D33619}">
      <dgm:prSet/>
      <dgm:spPr/>
      <dgm:t>
        <a:bodyPr/>
        <a:lstStyle/>
        <a:p>
          <a:endParaRPr lang="en-GB"/>
        </a:p>
      </dgm:t>
    </dgm:pt>
    <dgm:pt modelId="{AF42919A-50EA-432E-9EFF-1982BA2BA6CE}" type="sibTrans" cxnId="{5DAE27CA-2B6A-41C8-AEE5-F35F56D33619}">
      <dgm:prSet/>
      <dgm:spPr/>
      <dgm:t>
        <a:bodyPr/>
        <a:lstStyle/>
        <a:p>
          <a:endParaRPr lang="en-GB"/>
        </a:p>
      </dgm:t>
    </dgm:pt>
    <dgm:pt modelId="{90D98CCD-181A-42C8-A00E-0858C52DF272}">
      <dgm:prSet phldrT="[Text]"/>
      <dgm:spPr>
        <a:solidFill>
          <a:srgbClr val="002060"/>
        </a:solidFill>
      </dgm:spPr>
      <dgm:t>
        <a:bodyPr/>
        <a:lstStyle/>
        <a:p>
          <a:r>
            <a:rPr lang="en-GB" b="0" i="0">
              <a:latin typeface="Calibri"/>
            </a:rPr>
            <a:t>Esplorazione</a:t>
          </a:r>
        </a:p>
      </dgm:t>
    </dgm:pt>
    <dgm:pt modelId="{E54D238C-F8FD-4F4C-B82A-30E876A3ADB7}" type="parTrans" cxnId="{4E37E507-75B1-4803-8D35-C0C1B58B9197}">
      <dgm:prSet/>
      <dgm:spPr/>
      <dgm:t>
        <a:bodyPr/>
        <a:lstStyle/>
        <a:p>
          <a:endParaRPr lang="en-GB"/>
        </a:p>
      </dgm:t>
    </dgm:pt>
    <dgm:pt modelId="{FF31E52A-AB21-4272-A2E9-E83F1584268D}" type="sibTrans" cxnId="{4E37E507-75B1-4803-8D35-C0C1B58B9197}">
      <dgm:prSet/>
      <dgm:spPr/>
      <dgm:t>
        <a:bodyPr/>
        <a:lstStyle/>
        <a:p>
          <a:endParaRPr lang="en-GB"/>
        </a:p>
      </dgm:t>
    </dgm:pt>
    <dgm:pt modelId="{DB0B19B5-8A53-462D-8511-97FEC53CC34E}">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Concentrarsi sul futuro</a:t>
          </a:r>
        </a:p>
      </dgm:t>
    </dgm:pt>
    <dgm:pt modelId="{3F5FB78C-63DE-492B-BC13-37471227C7DE}" type="parTrans" cxnId="{AA9C351A-845F-4DF5-A77A-6ADFD9072C48}">
      <dgm:prSet/>
      <dgm:spPr/>
      <dgm:t>
        <a:bodyPr/>
        <a:lstStyle/>
        <a:p>
          <a:endParaRPr lang="en-GB"/>
        </a:p>
      </dgm:t>
    </dgm:pt>
    <dgm:pt modelId="{62C4458F-C07A-4CF1-97BC-3334087BF9DC}" type="sibTrans" cxnId="{AA9C351A-845F-4DF5-A77A-6ADFD9072C48}">
      <dgm:prSet/>
      <dgm:spPr/>
      <dgm:t>
        <a:bodyPr/>
        <a:lstStyle/>
        <a:p>
          <a:endParaRPr lang="en-GB"/>
        </a:p>
      </dgm:t>
    </dgm:pt>
    <dgm:pt modelId="{0C13EEEC-FF26-4330-8FAF-B0EF693E77AC}">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Capire che andrà tutto bene</a:t>
          </a:r>
        </a:p>
      </dgm:t>
    </dgm:pt>
    <dgm:pt modelId="{02FC3D06-7025-4777-8C9A-69D5321C6915}" type="parTrans" cxnId="{82F81781-5792-403B-A4FA-F389EBE3D48E}">
      <dgm:prSet/>
      <dgm:spPr/>
      <dgm:t>
        <a:bodyPr/>
        <a:lstStyle/>
        <a:p>
          <a:endParaRPr lang="en-GB"/>
        </a:p>
      </dgm:t>
    </dgm:pt>
    <dgm:pt modelId="{1857BD67-3314-42EC-B027-B11F2A9760F6}" type="sibTrans" cxnId="{82F81781-5792-403B-A4FA-F389EBE3D48E}">
      <dgm:prSet/>
      <dgm:spPr/>
      <dgm:t>
        <a:bodyPr/>
        <a:lstStyle/>
        <a:p>
          <a:endParaRPr lang="en-GB"/>
        </a:p>
      </dgm:t>
    </dgm:pt>
    <dgm:pt modelId="{4EB09488-B413-43E5-B560-0198FAEA34D2}">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Ignorare la situazione</a:t>
          </a:r>
        </a:p>
      </dgm:t>
    </dgm:pt>
    <dgm:pt modelId="{B3C49C9C-CD40-4F45-935E-29D49CC86756}" type="parTrans" cxnId="{395A7F8F-3328-4A94-BBC2-FBE2ABC2A03A}">
      <dgm:prSet/>
      <dgm:spPr/>
      <dgm:t>
        <a:bodyPr/>
        <a:lstStyle/>
        <a:p>
          <a:endParaRPr lang="en-GB"/>
        </a:p>
      </dgm:t>
    </dgm:pt>
    <dgm:pt modelId="{269D35D5-DE46-40F8-8114-8396B7BDB60C}" type="sibTrans" cxnId="{395A7F8F-3328-4A94-BBC2-FBE2ABC2A03A}">
      <dgm:prSet/>
      <dgm:spPr/>
      <dgm:t>
        <a:bodyPr/>
        <a:lstStyle/>
        <a:p>
          <a:endParaRPr lang="en-GB"/>
        </a:p>
      </dgm:t>
    </dgm:pt>
    <dgm:pt modelId="{3A70AAD6-B822-464B-BC25-3124DD86A02F}">
      <dgm:prSet/>
      <dgm:spPr>
        <a:solidFill>
          <a:srgbClr val="002060"/>
        </a:solidFill>
      </dgm:spPr>
      <dgm:t>
        <a:bodyPr/>
        <a:lstStyle/>
        <a:p>
          <a:r>
            <a:rPr lang="en-GB" b="0" i="0">
              <a:latin typeface="Calibri"/>
            </a:rPr>
            <a:t>Impegno</a:t>
          </a:r>
        </a:p>
      </dgm:t>
    </dgm:pt>
    <dgm:pt modelId="{BD4B4971-37B2-4F17-BD3F-631580A8AB61}" type="parTrans" cxnId="{AFB18BA9-3B3A-4900-8F4B-621C077531DF}">
      <dgm:prSet/>
      <dgm:spPr/>
      <dgm:t>
        <a:bodyPr/>
        <a:lstStyle/>
        <a:p>
          <a:endParaRPr lang="en-GB"/>
        </a:p>
      </dgm:t>
    </dgm:pt>
    <dgm:pt modelId="{7507EC4C-F4D3-4E24-9AE2-8B66774A63FC}" type="sibTrans" cxnId="{AFB18BA9-3B3A-4900-8F4B-621C077531DF}">
      <dgm:prSet/>
      <dgm:spPr/>
      <dgm:t>
        <a:bodyPr/>
        <a:lstStyle/>
        <a:p>
          <a:endParaRPr lang="en-GB"/>
        </a:p>
      </dgm:t>
    </dgm:pt>
    <dgm:pt modelId="{2ED483C0-2F9E-4BD2-8178-B380146C654D}">
      <dgm:prSe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Adattarsi e crescere</a:t>
          </a:r>
        </a:p>
      </dgm:t>
    </dgm:pt>
    <dgm:pt modelId="{B1E4DD5B-4936-45A2-9B61-F2FAF4B9D6F2}" type="parTrans" cxnId="{D8F322C6-FC24-4ECD-893A-59ACE0810019}">
      <dgm:prSet/>
      <dgm:spPr/>
      <dgm:t>
        <a:bodyPr/>
        <a:lstStyle/>
        <a:p>
          <a:endParaRPr lang="en-GB"/>
        </a:p>
      </dgm:t>
    </dgm:pt>
    <dgm:pt modelId="{7C22C8DE-CF54-4461-B2A6-926706D0E869}" type="sibTrans" cxnId="{D8F322C6-FC24-4ECD-893A-59ACE0810019}">
      <dgm:prSet/>
      <dgm:spPr/>
      <dgm:t>
        <a:bodyPr/>
        <a:lstStyle/>
        <a:p>
          <a:endParaRPr lang="en-GB"/>
        </a:p>
      </dgm:t>
    </dgm:pt>
    <dgm:pt modelId="{074B38E5-1F12-4696-92C1-5B1302A4064D}">
      <dgm:prSe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Sviluppare una visione del futuro</a:t>
          </a:r>
        </a:p>
      </dgm:t>
    </dgm:pt>
    <dgm:pt modelId="{2268439D-0729-4387-B97D-877719D40DE4}" type="parTrans" cxnId="{7F5A64A1-1982-4738-A6FE-56A52D5F1CCA}">
      <dgm:prSet/>
      <dgm:spPr/>
      <dgm:t>
        <a:bodyPr/>
        <a:lstStyle/>
        <a:p>
          <a:endParaRPr lang="en-GB"/>
        </a:p>
      </dgm:t>
    </dgm:pt>
    <dgm:pt modelId="{0741D9D1-CAD6-4D74-8ED4-2473CC34F219}" type="sibTrans" cxnId="{7F5A64A1-1982-4738-A6FE-56A52D5F1CCA}">
      <dgm:prSet/>
      <dgm:spPr/>
      <dgm:t>
        <a:bodyPr/>
        <a:lstStyle/>
        <a:p>
          <a:endParaRPr lang="en-GB"/>
        </a:p>
      </dgm:t>
    </dgm:pt>
    <dgm:pt modelId="{BD0D6ED1-FB5D-4FF1-A474-A49045B088A1}">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Chiarezza di traguardi</a:t>
          </a:r>
        </a:p>
      </dgm:t>
    </dgm:pt>
    <dgm:pt modelId="{A78E1B45-0E4D-421A-90C6-4C69EB78661F}" type="parTrans" cxnId="{DA5C7F51-98D0-4BDC-A222-CF1BABC91FA4}">
      <dgm:prSet/>
      <dgm:spPr/>
      <dgm:t>
        <a:bodyPr/>
        <a:lstStyle/>
        <a:p>
          <a:endParaRPr lang="en-GB"/>
        </a:p>
      </dgm:t>
    </dgm:pt>
    <dgm:pt modelId="{C430F2FA-A0A1-4052-8C16-3B209AEB2D40}" type="sibTrans" cxnId="{DA5C7F51-98D0-4BDC-A222-CF1BABC91FA4}">
      <dgm:prSet/>
      <dgm:spPr/>
      <dgm:t>
        <a:bodyPr/>
        <a:lstStyle/>
        <a:p>
          <a:endParaRPr lang="en-GB"/>
        </a:p>
      </dgm:t>
    </dgm:pt>
    <dgm:pt modelId="{2AEE0FF1-E82D-4011-8394-AC5E52E510C6}">
      <dgm:prSet phldrT="[Text]" custT="1"/>
      <dgm:spPr>
        <a:solidFill>
          <a:srgbClr val="7030A0">
            <a:alpha val="90000"/>
          </a:srgbClr>
        </a:solidFill>
        <a:ln>
          <a:solidFill>
            <a:schemeClr val="tx2">
              <a:lumMod val="20000"/>
              <a:lumOff val="80000"/>
              <a:alpha val="90000"/>
            </a:schemeClr>
          </a:solidFill>
        </a:ln>
      </dgm:spPr>
      <dgm:t>
        <a:bodyPr/>
        <a:lstStyle/>
        <a:p>
          <a:r>
            <a:rPr lang="en-GB" sz="1600" b="0" i="0">
              <a:solidFill>
                <a:schemeClr val="bg1"/>
              </a:solidFill>
              <a:latin typeface="Calibri"/>
            </a:rPr>
            <a:t>Esplorare nuove possibilità</a:t>
          </a:r>
        </a:p>
      </dgm:t>
    </dgm:pt>
    <dgm:pt modelId="{CBC1BAA6-7E3E-4771-91FA-8678D0819047}" type="parTrans" cxnId="{EFB489DD-1826-4BBD-A333-4004FBEBA16C}">
      <dgm:prSet/>
      <dgm:spPr/>
      <dgm:t>
        <a:bodyPr/>
        <a:lstStyle/>
        <a:p>
          <a:endParaRPr lang="en-GB"/>
        </a:p>
      </dgm:t>
    </dgm:pt>
    <dgm:pt modelId="{04EB2AB7-5517-4CD8-A9C1-0CF65107546D}" type="sibTrans" cxnId="{EFB489DD-1826-4BBD-A333-4004FBEBA16C}">
      <dgm:prSet/>
      <dgm:spPr/>
      <dgm:t>
        <a:bodyPr/>
        <a:lstStyle/>
        <a:p>
          <a:endParaRPr lang="en-GB"/>
        </a:p>
      </dgm:t>
    </dgm:pt>
    <dgm:pt modelId="{8C36A8D1-1DE9-4FEE-9586-D26E0FEB0F8B}" type="pres">
      <dgm:prSet presAssocID="{C808A958-973C-47FA-8E6C-9CB711253AE9}" presName="Name0" presStyleCnt="0">
        <dgm:presLayoutVars>
          <dgm:dir/>
          <dgm:animLvl val="lvl"/>
          <dgm:resizeHandles val="exact"/>
        </dgm:presLayoutVars>
      </dgm:prSet>
      <dgm:spPr/>
      <dgm:t>
        <a:bodyPr/>
        <a:lstStyle/>
        <a:p>
          <a:endParaRPr lang="it-IT"/>
        </a:p>
      </dgm:t>
    </dgm:pt>
    <dgm:pt modelId="{A66481B0-457D-4E49-9D8F-22893D113EDB}" type="pres">
      <dgm:prSet presAssocID="{D070E63D-F71F-407C-B0A4-086A2A96E791}" presName="linNode" presStyleCnt="0"/>
      <dgm:spPr/>
    </dgm:pt>
    <dgm:pt modelId="{B7F53C6E-DDD6-43CF-855B-1B5B50C4CEB2}" type="pres">
      <dgm:prSet presAssocID="{D070E63D-F71F-407C-B0A4-086A2A96E791}" presName="parentText" presStyleLbl="node1" presStyleIdx="0" presStyleCnt="4">
        <dgm:presLayoutVars>
          <dgm:chMax val="1"/>
          <dgm:bulletEnabled val="1"/>
        </dgm:presLayoutVars>
      </dgm:prSet>
      <dgm:spPr/>
      <dgm:t>
        <a:bodyPr/>
        <a:lstStyle/>
        <a:p>
          <a:endParaRPr lang="it-IT"/>
        </a:p>
      </dgm:t>
    </dgm:pt>
    <dgm:pt modelId="{2E14EDAA-8F65-4E27-B8F0-B6400F997B38}" type="pres">
      <dgm:prSet presAssocID="{D070E63D-F71F-407C-B0A4-086A2A96E791}" presName="descendantText" presStyleLbl="alignAccFollowNode1" presStyleIdx="0" presStyleCnt="4" custLinFactNeighborY="0">
        <dgm:presLayoutVars>
          <dgm:bulletEnabled val="1"/>
        </dgm:presLayoutVars>
      </dgm:prSet>
      <dgm:spPr/>
      <dgm:t>
        <a:bodyPr/>
        <a:lstStyle/>
        <a:p>
          <a:endParaRPr lang="it-IT"/>
        </a:p>
      </dgm:t>
    </dgm:pt>
    <dgm:pt modelId="{D745F83A-66D6-48EF-95BF-239FB2DAA5DA}" type="pres">
      <dgm:prSet presAssocID="{5E7BAE4A-2C60-4E59-B5FC-19404F6FF27C}" presName="sp" presStyleCnt="0"/>
      <dgm:spPr/>
    </dgm:pt>
    <dgm:pt modelId="{A2F5AF70-2EF8-4E71-8008-AC12E1EC9ADD}" type="pres">
      <dgm:prSet presAssocID="{B62AFA4C-E428-4DFA-88EF-5B36A8691588}" presName="linNode" presStyleCnt="0"/>
      <dgm:spPr/>
    </dgm:pt>
    <dgm:pt modelId="{0CCE45D7-58D3-4E19-BC0E-EAF97A26B31C}" type="pres">
      <dgm:prSet presAssocID="{B62AFA4C-E428-4DFA-88EF-5B36A8691588}" presName="parentText" presStyleLbl="node1" presStyleIdx="1" presStyleCnt="4">
        <dgm:presLayoutVars>
          <dgm:chMax val="1"/>
          <dgm:bulletEnabled val="1"/>
        </dgm:presLayoutVars>
      </dgm:prSet>
      <dgm:spPr/>
      <dgm:t>
        <a:bodyPr/>
        <a:lstStyle/>
        <a:p>
          <a:endParaRPr lang="it-IT"/>
        </a:p>
      </dgm:t>
    </dgm:pt>
    <dgm:pt modelId="{59EAE6E7-615A-49E8-8617-855A0F50BDC8}" type="pres">
      <dgm:prSet presAssocID="{B62AFA4C-E428-4DFA-88EF-5B36A8691588}" presName="descendantText" presStyleLbl="alignAccFollowNode1" presStyleIdx="1" presStyleCnt="4" custLinFactNeighborY="1665">
        <dgm:presLayoutVars>
          <dgm:bulletEnabled val="1"/>
        </dgm:presLayoutVars>
      </dgm:prSet>
      <dgm:spPr/>
      <dgm:t>
        <a:bodyPr/>
        <a:lstStyle/>
        <a:p>
          <a:endParaRPr lang="it-IT"/>
        </a:p>
      </dgm:t>
    </dgm:pt>
    <dgm:pt modelId="{1D70B6F6-1FFE-4563-BF61-EF2325545E4D}" type="pres">
      <dgm:prSet presAssocID="{CB4939F0-E99F-4004-8674-1AE7E6FCBF5F}" presName="sp" presStyleCnt="0"/>
      <dgm:spPr/>
    </dgm:pt>
    <dgm:pt modelId="{40151EBA-BE36-4926-A8D6-B9B259AADC01}" type="pres">
      <dgm:prSet presAssocID="{90D98CCD-181A-42C8-A00E-0858C52DF272}" presName="linNode" presStyleCnt="0"/>
      <dgm:spPr/>
    </dgm:pt>
    <dgm:pt modelId="{69E54F1B-A8DB-49DB-9346-6FC027A8F973}" type="pres">
      <dgm:prSet presAssocID="{90D98CCD-181A-42C8-A00E-0858C52DF272}" presName="parentText" presStyleLbl="node1" presStyleIdx="2" presStyleCnt="4">
        <dgm:presLayoutVars>
          <dgm:chMax val="1"/>
          <dgm:bulletEnabled val="1"/>
        </dgm:presLayoutVars>
      </dgm:prSet>
      <dgm:spPr/>
      <dgm:t>
        <a:bodyPr/>
        <a:lstStyle/>
        <a:p>
          <a:endParaRPr lang="it-IT"/>
        </a:p>
      </dgm:t>
    </dgm:pt>
    <dgm:pt modelId="{09A22946-349A-4E57-9A15-A5FA476F8D80}" type="pres">
      <dgm:prSet presAssocID="{90D98CCD-181A-42C8-A00E-0858C52DF272}" presName="descendantText" presStyleLbl="alignAccFollowNode1" presStyleIdx="2" presStyleCnt="4" custScaleY="116108">
        <dgm:presLayoutVars>
          <dgm:bulletEnabled val="1"/>
        </dgm:presLayoutVars>
      </dgm:prSet>
      <dgm:spPr/>
      <dgm:t>
        <a:bodyPr/>
        <a:lstStyle/>
        <a:p>
          <a:endParaRPr lang="it-IT"/>
        </a:p>
      </dgm:t>
    </dgm:pt>
    <dgm:pt modelId="{93834D08-2E12-4080-AB43-AA65BB77A029}" type="pres">
      <dgm:prSet presAssocID="{FF31E52A-AB21-4272-A2E9-E83F1584268D}" presName="sp" presStyleCnt="0"/>
      <dgm:spPr/>
    </dgm:pt>
    <dgm:pt modelId="{F188E05C-EAD7-418D-B8CD-5058859CEB21}" type="pres">
      <dgm:prSet presAssocID="{3A70AAD6-B822-464B-BC25-3124DD86A02F}" presName="linNode" presStyleCnt="0"/>
      <dgm:spPr/>
    </dgm:pt>
    <dgm:pt modelId="{F3FC45C2-DAC0-41FD-A5AC-0AC2C3D7F288}" type="pres">
      <dgm:prSet presAssocID="{3A70AAD6-B822-464B-BC25-3124DD86A02F}" presName="parentText" presStyleLbl="node1" presStyleIdx="3" presStyleCnt="4">
        <dgm:presLayoutVars>
          <dgm:chMax val="1"/>
          <dgm:bulletEnabled val="1"/>
        </dgm:presLayoutVars>
      </dgm:prSet>
      <dgm:spPr/>
      <dgm:t>
        <a:bodyPr/>
        <a:lstStyle/>
        <a:p>
          <a:endParaRPr lang="it-IT"/>
        </a:p>
      </dgm:t>
    </dgm:pt>
    <dgm:pt modelId="{CC79E5CC-D28F-433F-9EB3-460C7B1D14B4}" type="pres">
      <dgm:prSet presAssocID="{3A70AAD6-B822-464B-BC25-3124DD86A02F}" presName="descendantText" presStyleLbl="alignAccFollowNode1" presStyleIdx="3" presStyleCnt="4">
        <dgm:presLayoutVars>
          <dgm:bulletEnabled val="1"/>
        </dgm:presLayoutVars>
      </dgm:prSet>
      <dgm:spPr/>
      <dgm:t>
        <a:bodyPr/>
        <a:lstStyle/>
        <a:p>
          <a:endParaRPr lang="it-IT"/>
        </a:p>
      </dgm:t>
    </dgm:pt>
  </dgm:ptLst>
  <dgm:cxnLst>
    <dgm:cxn modelId="{AA9C351A-845F-4DF5-A77A-6ADFD9072C48}" srcId="{90D98CCD-181A-42C8-A00E-0858C52DF272}" destId="{DB0B19B5-8A53-462D-8511-97FEC53CC34E}" srcOrd="0" destOrd="0" parTransId="{3F5FB78C-63DE-492B-BC13-37471227C7DE}" sibTransId="{62C4458F-C07A-4CF1-97BC-3334087BF9DC}"/>
    <dgm:cxn modelId="{EFB489DD-1826-4BBD-A333-4004FBEBA16C}" srcId="{90D98CCD-181A-42C8-A00E-0858C52DF272}" destId="{2AEE0FF1-E82D-4011-8394-AC5E52E510C6}" srcOrd="3" destOrd="0" parTransId="{CBC1BAA6-7E3E-4771-91FA-8678D0819047}" sibTransId="{04EB2AB7-5517-4CD8-A9C1-0CF65107546D}"/>
    <dgm:cxn modelId="{F64CC884-C2ED-40F2-BA59-D268D1AC754E}" type="presOf" srcId="{4EB09488-B413-43E5-B560-0198FAEA34D2}" destId="{2E14EDAA-8F65-4E27-B8F0-B6400F997B38}" srcOrd="0" destOrd="1" presId="urn:microsoft.com/office/officeart/2005/8/layout/vList5"/>
    <dgm:cxn modelId="{4E37E507-75B1-4803-8D35-C0C1B58B9197}" srcId="{C808A958-973C-47FA-8E6C-9CB711253AE9}" destId="{90D98CCD-181A-42C8-A00E-0858C52DF272}" srcOrd="2" destOrd="0" parTransId="{E54D238C-F8FD-4F4C-B82A-30E876A3ADB7}" sibTransId="{FF31E52A-AB21-4272-A2E9-E83F1584268D}"/>
    <dgm:cxn modelId="{87331515-AF75-432C-9CE9-365573D4964B}" srcId="{C808A958-973C-47FA-8E6C-9CB711253AE9}" destId="{D070E63D-F71F-407C-B0A4-086A2A96E791}" srcOrd="0" destOrd="0" parTransId="{66E48C9E-AC45-4D64-90F4-59A2B46536C1}" sibTransId="{5E7BAE4A-2C60-4E59-B5FC-19404F6FF27C}"/>
    <dgm:cxn modelId="{395A7F8F-3328-4A94-BBC2-FBE2ABC2A03A}" srcId="{D070E63D-F71F-407C-B0A4-086A2A96E791}" destId="{4EB09488-B413-43E5-B560-0198FAEA34D2}" srcOrd="1" destOrd="0" parTransId="{B3C49C9C-CD40-4F45-935E-29D49CC86756}" sibTransId="{269D35D5-DE46-40F8-8114-8396B7BDB60C}"/>
    <dgm:cxn modelId="{4BF0531F-4227-4729-847E-88909CED33D2}" type="presOf" srcId="{B62AFA4C-E428-4DFA-88EF-5B36A8691588}" destId="{0CCE45D7-58D3-4E19-BC0E-EAF97A26B31C}" srcOrd="0" destOrd="0" presId="urn:microsoft.com/office/officeart/2005/8/layout/vList5"/>
    <dgm:cxn modelId="{9AD1156A-201D-4D86-8706-E1F33D423706}" type="presOf" srcId="{D070E63D-F71F-407C-B0A4-086A2A96E791}" destId="{B7F53C6E-DDD6-43CF-855B-1B5B50C4CEB2}" srcOrd="0" destOrd="0" presId="urn:microsoft.com/office/officeart/2005/8/layout/vList5"/>
    <dgm:cxn modelId="{AFB18BA9-3B3A-4900-8F4B-621C077531DF}" srcId="{C808A958-973C-47FA-8E6C-9CB711253AE9}" destId="{3A70AAD6-B822-464B-BC25-3124DD86A02F}" srcOrd="3" destOrd="0" parTransId="{BD4B4971-37B2-4F17-BD3F-631580A8AB61}" sibTransId="{7507EC4C-F4D3-4E24-9AE2-8B66774A63FC}"/>
    <dgm:cxn modelId="{B9744CF0-46B9-40CD-9B4E-92B0F0363839}" type="presOf" srcId="{73BC6D9E-4E10-4995-B925-F7377447373A}" destId="{2E14EDAA-8F65-4E27-B8F0-B6400F997B38}" srcOrd="0" destOrd="0" presId="urn:microsoft.com/office/officeart/2005/8/layout/vList5"/>
    <dgm:cxn modelId="{D8F322C6-FC24-4ECD-893A-59ACE0810019}" srcId="{3A70AAD6-B822-464B-BC25-3124DD86A02F}" destId="{2ED483C0-2F9E-4BD2-8178-B380146C654D}" srcOrd="0" destOrd="0" parTransId="{B1E4DD5B-4936-45A2-9B61-F2FAF4B9D6F2}" sibTransId="{7C22C8DE-CF54-4461-B2A6-926706D0E869}"/>
    <dgm:cxn modelId="{52DC721D-3442-4838-90ED-CCE739F91953}" type="presOf" srcId="{F84FB189-A779-4CA5-B907-3CC3223E7F84}" destId="{2E14EDAA-8F65-4E27-B8F0-B6400F997B38}" srcOrd="0" destOrd="2" presId="urn:microsoft.com/office/officeart/2005/8/layout/vList5"/>
    <dgm:cxn modelId="{FF219221-BDEC-4D02-9E06-42FE414427DA}" type="presOf" srcId="{BD0D6ED1-FB5D-4FF1-A474-A49045B088A1}" destId="{09A22946-349A-4E57-9A15-A5FA476F8D80}" srcOrd="0" destOrd="2" presId="urn:microsoft.com/office/officeart/2005/8/layout/vList5"/>
    <dgm:cxn modelId="{0BA6B169-0C13-408A-933C-99857F1B13A5}" srcId="{C808A958-973C-47FA-8E6C-9CB711253AE9}" destId="{B62AFA4C-E428-4DFA-88EF-5B36A8691588}" srcOrd="1" destOrd="0" parTransId="{71489012-7C5D-42FD-A786-A2FE174DDCAD}" sibTransId="{CB4939F0-E99F-4004-8674-1AE7E6FCBF5F}"/>
    <dgm:cxn modelId="{622F30F5-E338-499D-925A-DD440C043D72}" type="presOf" srcId="{074B38E5-1F12-4696-92C1-5B1302A4064D}" destId="{CC79E5CC-D28F-433F-9EB3-460C7B1D14B4}" srcOrd="0" destOrd="1" presId="urn:microsoft.com/office/officeart/2005/8/layout/vList5"/>
    <dgm:cxn modelId="{9793EF5D-79CA-4974-82DF-3FC831276DF6}" srcId="{D070E63D-F71F-407C-B0A4-086A2A96E791}" destId="{F84FB189-A779-4CA5-B907-3CC3223E7F84}" srcOrd="2" destOrd="0" parTransId="{83424EA9-F805-4436-A73B-B04C38FDAFD1}" sibTransId="{CF266808-1D4B-4389-B0F8-F74A68A8EF6E}"/>
    <dgm:cxn modelId="{62B5B3E8-93A2-4A32-AEFE-F5E9F33B5AE7}" type="presOf" srcId="{DB0B19B5-8A53-462D-8511-97FEC53CC34E}" destId="{09A22946-349A-4E57-9A15-A5FA476F8D80}" srcOrd="0" destOrd="0" presId="urn:microsoft.com/office/officeart/2005/8/layout/vList5"/>
    <dgm:cxn modelId="{B6D33943-566E-40F2-BF18-2223D072D02A}" srcId="{B62AFA4C-E428-4DFA-88EF-5B36A8691588}" destId="{26576547-5DEB-4029-A18D-7E41E58BEF9D}" srcOrd="0" destOrd="0" parTransId="{C0C9724A-AC01-4B01-9A43-FAAE572C6EC4}" sibTransId="{5FCA988E-F0B0-4C75-9137-790C54C424DD}"/>
    <dgm:cxn modelId="{C1DA01BE-D2B1-4BD6-B7C4-D0654566716D}" type="presOf" srcId="{2AEE0FF1-E82D-4011-8394-AC5E52E510C6}" destId="{09A22946-349A-4E57-9A15-A5FA476F8D80}" srcOrd="0" destOrd="3" presId="urn:microsoft.com/office/officeart/2005/8/layout/vList5"/>
    <dgm:cxn modelId="{5DAE27CA-2B6A-41C8-AEE5-F35F56D33619}" srcId="{B62AFA4C-E428-4DFA-88EF-5B36A8691588}" destId="{2959241B-AEED-4618-8E8C-78D1281FBB6A}" srcOrd="1" destOrd="0" parTransId="{2F465736-1F1C-433B-A030-4034143E9648}" sibTransId="{AF42919A-50EA-432E-9EFF-1982BA2BA6CE}"/>
    <dgm:cxn modelId="{7308A55B-43D0-4ADD-ADF6-10DD2BB44C35}" type="presOf" srcId="{0C13EEEC-FF26-4330-8FAF-B0EF693E77AC}" destId="{09A22946-349A-4E57-9A15-A5FA476F8D80}" srcOrd="0" destOrd="1" presId="urn:microsoft.com/office/officeart/2005/8/layout/vList5"/>
    <dgm:cxn modelId="{82F81781-5792-403B-A4FA-F389EBE3D48E}" srcId="{90D98CCD-181A-42C8-A00E-0858C52DF272}" destId="{0C13EEEC-FF26-4330-8FAF-B0EF693E77AC}" srcOrd="1" destOrd="0" parTransId="{02FC3D06-7025-4777-8C9A-69D5321C6915}" sibTransId="{1857BD67-3314-42EC-B027-B11F2A9760F6}"/>
    <dgm:cxn modelId="{3BA0DAD9-BD1C-4558-B0C6-AEB87DFAD4BD}" type="presOf" srcId="{2959241B-AEED-4618-8E8C-78D1281FBB6A}" destId="{59EAE6E7-615A-49E8-8617-855A0F50BDC8}" srcOrd="0" destOrd="1" presId="urn:microsoft.com/office/officeart/2005/8/layout/vList5"/>
    <dgm:cxn modelId="{3C574E42-ACD6-4BF9-BD03-8B45C95B2500}" type="presOf" srcId="{26576547-5DEB-4029-A18D-7E41E58BEF9D}" destId="{59EAE6E7-615A-49E8-8617-855A0F50BDC8}" srcOrd="0" destOrd="0" presId="urn:microsoft.com/office/officeart/2005/8/layout/vList5"/>
    <dgm:cxn modelId="{7F5A64A1-1982-4738-A6FE-56A52D5F1CCA}" srcId="{3A70AAD6-B822-464B-BC25-3124DD86A02F}" destId="{074B38E5-1F12-4696-92C1-5B1302A4064D}" srcOrd="1" destOrd="0" parTransId="{2268439D-0729-4387-B97D-877719D40DE4}" sibTransId="{0741D9D1-CAD6-4D74-8ED4-2473CC34F219}"/>
    <dgm:cxn modelId="{9DAC5B8E-A6C9-4912-8676-61EF62868284}" type="presOf" srcId="{C808A958-973C-47FA-8E6C-9CB711253AE9}" destId="{8C36A8D1-1DE9-4FEE-9586-D26E0FEB0F8B}" srcOrd="0" destOrd="0" presId="urn:microsoft.com/office/officeart/2005/8/layout/vList5"/>
    <dgm:cxn modelId="{81DAE8BC-D20A-40F6-9037-548E6B5573A6}" type="presOf" srcId="{90D98CCD-181A-42C8-A00E-0858C52DF272}" destId="{69E54F1B-A8DB-49DB-9346-6FC027A8F973}" srcOrd="0" destOrd="0" presId="urn:microsoft.com/office/officeart/2005/8/layout/vList5"/>
    <dgm:cxn modelId="{804D2333-CBE4-441A-9221-FF96A5B1632C}" type="presOf" srcId="{2ED483C0-2F9E-4BD2-8178-B380146C654D}" destId="{CC79E5CC-D28F-433F-9EB3-460C7B1D14B4}" srcOrd="0" destOrd="0" presId="urn:microsoft.com/office/officeart/2005/8/layout/vList5"/>
    <dgm:cxn modelId="{C1865208-C814-43A3-834F-C10BC3C16B8C}" srcId="{D070E63D-F71F-407C-B0A4-086A2A96E791}" destId="{73BC6D9E-4E10-4995-B925-F7377447373A}" srcOrd="0" destOrd="0" parTransId="{8537325E-DF18-47FA-ACDA-BB648BBBC94B}" sibTransId="{BA90E879-3F98-4713-A843-8342F61BE73A}"/>
    <dgm:cxn modelId="{EAFB1404-5DEC-4D9B-A446-C5DCF06AF05B}" type="presOf" srcId="{3A70AAD6-B822-464B-BC25-3124DD86A02F}" destId="{F3FC45C2-DAC0-41FD-A5AC-0AC2C3D7F288}" srcOrd="0" destOrd="0" presId="urn:microsoft.com/office/officeart/2005/8/layout/vList5"/>
    <dgm:cxn modelId="{DA5C7F51-98D0-4BDC-A222-CF1BABC91FA4}" srcId="{90D98CCD-181A-42C8-A00E-0858C52DF272}" destId="{BD0D6ED1-FB5D-4FF1-A474-A49045B088A1}" srcOrd="2" destOrd="0" parTransId="{A78E1B45-0E4D-421A-90C6-4C69EB78661F}" sibTransId="{C430F2FA-A0A1-4052-8C16-3B209AEB2D40}"/>
    <dgm:cxn modelId="{81AFB9D6-2FCD-4809-8A42-61F56AAA4733}" type="presParOf" srcId="{8C36A8D1-1DE9-4FEE-9586-D26E0FEB0F8B}" destId="{A66481B0-457D-4E49-9D8F-22893D113EDB}" srcOrd="0" destOrd="0" presId="urn:microsoft.com/office/officeart/2005/8/layout/vList5"/>
    <dgm:cxn modelId="{069E1E70-BEB9-487E-BFE5-C5D21B2F2FF1}" type="presParOf" srcId="{A66481B0-457D-4E49-9D8F-22893D113EDB}" destId="{B7F53C6E-DDD6-43CF-855B-1B5B50C4CEB2}" srcOrd="0" destOrd="0" presId="urn:microsoft.com/office/officeart/2005/8/layout/vList5"/>
    <dgm:cxn modelId="{72471B16-2B8E-42BA-9F19-E2CF19D73B10}" type="presParOf" srcId="{A66481B0-457D-4E49-9D8F-22893D113EDB}" destId="{2E14EDAA-8F65-4E27-B8F0-B6400F997B38}" srcOrd="1" destOrd="0" presId="urn:microsoft.com/office/officeart/2005/8/layout/vList5"/>
    <dgm:cxn modelId="{0066E8CF-9441-468C-AA46-A8697919F7AF}" type="presParOf" srcId="{8C36A8D1-1DE9-4FEE-9586-D26E0FEB0F8B}" destId="{D745F83A-66D6-48EF-95BF-239FB2DAA5DA}" srcOrd="1" destOrd="0" presId="urn:microsoft.com/office/officeart/2005/8/layout/vList5"/>
    <dgm:cxn modelId="{7D03FA6D-2C17-4412-8F13-7C61AE1E0BA5}" type="presParOf" srcId="{8C36A8D1-1DE9-4FEE-9586-D26E0FEB0F8B}" destId="{A2F5AF70-2EF8-4E71-8008-AC12E1EC9ADD}" srcOrd="2" destOrd="0" presId="urn:microsoft.com/office/officeart/2005/8/layout/vList5"/>
    <dgm:cxn modelId="{A43C6E90-F855-48BF-8985-D65091267551}" type="presParOf" srcId="{A2F5AF70-2EF8-4E71-8008-AC12E1EC9ADD}" destId="{0CCE45D7-58D3-4E19-BC0E-EAF97A26B31C}" srcOrd="0" destOrd="0" presId="urn:microsoft.com/office/officeart/2005/8/layout/vList5"/>
    <dgm:cxn modelId="{5EB2282B-E3E4-4AE0-82CB-1F51D693FA32}" type="presParOf" srcId="{A2F5AF70-2EF8-4E71-8008-AC12E1EC9ADD}" destId="{59EAE6E7-615A-49E8-8617-855A0F50BDC8}" srcOrd="1" destOrd="0" presId="urn:microsoft.com/office/officeart/2005/8/layout/vList5"/>
    <dgm:cxn modelId="{C0F32471-DEF2-45C4-9492-E2AA0FCBA51C}" type="presParOf" srcId="{8C36A8D1-1DE9-4FEE-9586-D26E0FEB0F8B}" destId="{1D70B6F6-1FFE-4563-BF61-EF2325545E4D}" srcOrd="3" destOrd="0" presId="urn:microsoft.com/office/officeart/2005/8/layout/vList5"/>
    <dgm:cxn modelId="{D8A7CBBD-CBD0-4DCF-AAAC-6CC39795BE2C}" type="presParOf" srcId="{8C36A8D1-1DE9-4FEE-9586-D26E0FEB0F8B}" destId="{40151EBA-BE36-4926-A8D6-B9B259AADC01}" srcOrd="4" destOrd="0" presId="urn:microsoft.com/office/officeart/2005/8/layout/vList5"/>
    <dgm:cxn modelId="{26165437-63B5-4E30-912C-4C8F18ABFD99}" type="presParOf" srcId="{40151EBA-BE36-4926-A8D6-B9B259AADC01}" destId="{69E54F1B-A8DB-49DB-9346-6FC027A8F973}" srcOrd="0" destOrd="0" presId="urn:microsoft.com/office/officeart/2005/8/layout/vList5"/>
    <dgm:cxn modelId="{FE73AAEA-E886-486D-8F9D-9E19ED9E1689}" type="presParOf" srcId="{40151EBA-BE36-4926-A8D6-B9B259AADC01}" destId="{09A22946-349A-4E57-9A15-A5FA476F8D80}" srcOrd="1" destOrd="0" presId="urn:microsoft.com/office/officeart/2005/8/layout/vList5"/>
    <dgm:cxn modelId="{33633FB1-7222-45C4-A462-031900EA67CB}" type="presParOf" srcId="{8C36A8D1-1DE9-4FEE-9586-D26E0FEB0F8B}" destId="{93834D08-2E12-4080-AB43-AA65BB77A029}" srcOrd="5" destOrd="0" presId="urn:microsoft.com/office/officeart/2005/8/layout/vList5"/>
    <dgm:cxn modelId="{20DD2CA5-A4C6-4EAA-9373-4DF8A45594DD}" type="presParOf" srcId="{8C36A8D1-1DE9-4FEE-9586-D26E0FEB0F8B}" destId="{F188E05C-EAD7-418D-B8CD-5058859CEB21}" srcOrd="6" destOrd="0" presId="urn:microsoft.com/office/officeart/2005/8/layout/vList5"/>
    <dgm:cxn modelId="{71E39F77-BED0-4D84-A67E-F8BFFB00A38F}" type="presParOf" srcId="{F188E05C-EAD7-418D-B8CD-5058859CEB21}" destId="{F3FC45C2-DAC0-41FD-A5AC-0AC2C3D7F288}" srcOrd="0" destOrd="0" presId="urn:microsoft.com/office/officeart/2005/8/layout/vList5"/>
    <dgm:cxn modelId="{77B7C0A8-EBEC-4CF8-B7DF-8A3D4F958C8D}" type="presParOf" srcId="{F188E05C-EAD7-418D-B8CD-5058859CEB21}" destId="{CC79E5CC-D28F-433F-9EB3-460C7B1D14B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AB1FED18-689B-4B75-ACA7-2597ED3934A7}" type="doc">
      <dgm:prSet loTypeId="urn:microsoft.com/office/officeart/2005/8/layout/matrix1" loCatId="matrix" qsTypeId="urn:microsoft.com/office/officeart/2005/8/quickstyle/simple1" qsCatId="simple" csTypeId="urn:microsoft.com/office/officeart/2005/8/colors/accent3_1" csCatId="accent3" phldr="1"/>
      <dgm:spPr/>
      <dgm:t>
        <a:bodyPr/>
        <a:lstStyle/>
        <a:p>
          <a:endParaRPr lang="en-US"/>
        </a:p>
      </dgm:t>
    </dgm:pt>
    <dgm:pt modelId="{289F0232-9B4D-43E2-A7D8-EEACAFCECF82}">
      <dgm:prSet phldrT="[Text]" custT="1"/>
      <dgm:spPr>
        <a:solidFill>
          <a:srgbClr val="00B0F0"/>
        </a:solidFill>
      </dgm:spPr>
      <dgm:t>
        <a:bodyPr/>
        <a:lstStyle/>
        <a:p>
          <a:pPr>
            <a:lnSpc>
              <a:spcPct val="70000"/>
            </a:lnSpc>
            <a:buNone/>
          </a:pPr>
          <a:r>
            <a:rPr lang="en-US" sz="2400" b="1" i="0" dirty="0" err="1" smtClean="0">
              <a:latin typeface="Calibri"/>
            </a:rPr>
            <a:t>Analisi</a:t>
          </a:r>
          <a:endParaRPr lang="en-US" sz="2400" b="1" i="0" dirty="0" smtClean="0">
            <a:latin typeface="Calibri"/>
          </a:endParaRPr>
        </a:p>
        <a:p>
          <a:pPr>
            <a:lnSpc>
              <a:spcPct val="70000"/>
            </a:lnSpc>
            <a:buNone/>
          </a:pPr>
          <a:r>
            <a:rPr lang="en-US" sz="2400" b="1" i="0" smtClean="0">
              <a:latin typeface="Calibri"/>
            </a:rPr>
            <a:t>SWOT</a:t>
          </a:r>
          <a:endParaRPr lang="en-US" sz="2400" b="1" i="0" dirty="0">
            <a:latin typeface="Calibri"/>
          </a:endParaRPr>
        </a:p>
      </dgm:t>
    </dgm:pt>
    <dgm:pt modelId="{131D6BD8-E3A7-472C-B083-1EB364693240}" type="parTrans" cxnId="{607A7150-599E-4C14-9251-50851892D8C1}">
      <dgm:prSet/>
      <dgm:spPr/>
      <dgm:t>
        <a:bodyPr/>
        <a:lstStyle/>
        <a:p>
          <a:endParaRPr lang="en-US"/>
        </a:p>
      </dgm:t>
    </dgm:pt>
    <dgm:pt modelId="{BE019EE1-272A-4360-92E2-5611E5F21242}" type="sibTrans" cxnId="{607A7150-599E-4C14-9251-50851892D8C1}">
      <dgm:prSet/>
      <dgm:spPr/>
      <dgm:t>
        <a:bodyPr/>
        <a:lstStyle/>
        <a:p>
          <a:endParaRPr lang="en-US"/>
        </a:p>
      </dgm:t>
    </dgm:pt>
    <dgm:pt modelId="{C951746C-EF1E-48E6-870B-B749ADDC8474}">
      <dgm:prSet phldrT="[Text]" custT="1"/>
      <dgm:spPr>
        <a:solidFill>
          <a:srgbClr val="7030A0"/>
        </a:solidFill>
      </dgm:spPr>
      <dgm:t>
        <a:bodyPr/>
        <a:lstStyle/>
        <a:p>
          <a:r>
            <a:rPr lang="en-US" sz="2200" b="1" i="0">
              <a:solidFill>
                <a:schemeClr val="bg1"/>
              </a:solidFill>
              <a:latin typeface="Calibri"/>
            </a:rPr>
            <a:t/>
          </a:r>
          <a:br>
            <a:rPr lang="en-US" sz="2200" b="1" i="0">
              <a:solidFill>
                <a:schemeClr val="bg1"/>
              </a:solidFill>
              <a:latin typeface="Calibri"/>
            </a:rPr>
          </a:br>
          <a:r>
            <a:rPr lang="en-US" sz="2200" b="1" i="0">
              <a:solidFill>
                <a:schemeClr val="bg1"/>
              </a:solidFill>
              <a:latin typeface="Calibri"/>
            </a:rPr>
            <a:t>Punti di forza</a:t>
          </a:r>
        </a:p>
      </dgm:t>
    </dgm:pt>
    <dgm:pt modelId="{BEF122F1-5273-4635-898E-A52964AD70D7}" type="parTrans" cxnId="{D719FE10-5CB7-4132-AF9B-C93D2CF67083}">
      <dgm:prSet/>
      <dgm:spPr/>
      <dgm:t>
        <a:bodyPr/>
        <a:lstStyle/>
        <a:p>
          <a:endParaRPr lang="en-US"/>
        </a:p>
      </dgm:t>
    </dgm:pt>
    <dgm:pt modelId="{72A94E67-8E0A-46A6-8DD4-CA69EEA79127}" type="sibTrans" cxnId="{D719FE10-5CB7-4132-AF9B-C93D2CF67083}">
      <dgm:prSet/>
      <dgm:spPr/>
      <dgm:t>
        <a:bodyPr/>
        <a:lstStyle/>
        <a:p>
          <a:endParaRPr lang="en-US"/>
        </a:p>
      </dgm:t>
    </dgm:pt>
    <dgm:pt modelId="{7C285510-AF40-4B15-BDBA-1D26A46F90F8}">
      <dgm:prSet phldrT="[Text]" custT="1"/>
      <dgm:spPr>
        <a:solidFill>
          <a:srgbClr val="002060"/>
        </a:solidFill>
      </dgm:spPr>
      <dgm:t>
        <a:bodyPr anchor="t"/>
        <a:lstStyle/>
        <a:p>
          <a:r>
            <a:rPr lang="en-US" sz="2200" b="1" i="0">
              <a:solidFill>
                <a:schemeClr val="bg1"/>
              </a:solidFill>
              <a:latin typeface="Calibri"/>
            </a:rPr>
            <a:t/>
          </a:r>
          <a:br>
            <a:rPr lang="en-US" sz="2200" b="1" i="0">
              <a:solidFill>
                <a:schemeClr val="bg1"/>
              </a:solidFill>
              <a:latin typeface="Calibri"/>
            </a:rPr>
          </a:br>
          <a:r>
            <a:rPr lang="en-US" sz="2200" b="1" i="0">
              <a:solidFill>
                <a:schemeClr val="bg1"/>
              </a:solidFill>
              <a:latin typeface="Calibri"/>
            </a:rPr>
            <a:t>Opportunità</a:t>
          </a:r>
        </a:p>
      </dgm:t>
    </dgm:pt>
    <dgm:pt modelId="{35E6D6C8-3D70-41B7-AC46-A09F8D885975}" type="parTrans" cxnId="{FEB91BA8-2679-411D-A3DD-3FC96BFAD280}">
      <dgm:prSet/>
      <dgm:spPr/>
      <dgm:t>
        <a:bodyPr/>
        <a:lstStyle/>
        <a:p>
          <a:endParaRPr lang="en-US"/>
        </a:p>
      </dgm:t>
    </dgm:pt>
    <dgm:pt modelId="{FCCE46F7-C1BE-4775-A135-85D2E0CC7D15}" type="sibTrans" cxnId="{FEB91BA8-2679-411D-A3DD-3FC96BFAD280}">
      <dgm:prSet/>
      <dgm:spPr/>
      <dgm:t>
        <a:bodyPr/>
        <a:lstStyle/>
        <a:p>
          <a:endParaRPr lang="en-US"/>
        </a:p>
      </dgm:t>
    </dgm:pt>
    <dgm:pt modelId="{33F3D50D-08D1-44DC-98A3-ECAD96454D1E}">
      <dgm:prSet phldrT="[Text]" custT="1"/>
      <dgm:spPr>
        <a:solidFill>
          <a:srgbClr val="002060"/>
        </a:solidFill>
      </dgm:spPr>
      <dgm:t>
        <a:bodyPr/>
        <a:lstStyle/>
        <a:p>
          <a:r>
            <a:rPr lang="en-US" sz="2200" b="1" i="0">
              <a:solidFill>
                <a:schemeClr val="bg1"/>
              </a:solidFill>
              <a:latin typeface="Calibri"/>
            </a:rPr>
            <a:t/>
          </a:r>
          <a:br>
            <a:rPr lang="en-US" sz="2200" b="1" i="0">
              <a:solidFill>
                <a:schemeClr val="bg1"/>
              </a:solidFill>
              <a:latin typeface="Calibri"/>
            </a:rPr>
          </a:br>
          <a:r>
            <a:rPr lang="en-US" sz="2200" b="1" i="0">
              <a:solidFill>
                <a:schemeClr val="bg1"/>
              </a:solidFill>
              <a:latin typeface="Calibri"/>
            </a:rPr>
            <a:t>Debolezze</a:t>
          </a:r>
        </a:p>
      </dgm:t>
    </dgm:pt>
    <dgm:pt modelId="{92739529-79DF-4275-A7F3-6E561781716B}" type="parTrans" cxnId="{3A327A01-CF83-446A-B4AE-EB130C55BF8A}">
      <dgm:prSet/>
      <dgm:spPr/>
      <dgm:t>
        <a:bodyPr/>
        <a:lstStyle/>
        <a:p>
          <a:endParaRPr lang="en-US"/>
        </a:p>
      </dgm:t>
    </dgm:pt>
    <dgm:pt modelId="{B961CC4E-E938-495A-8930-BFF42DE5B5D0}" type="sibTrans" cxnId="{3A327A01-CF83-446A-B4AE-EB130C55BF8A}">
      <dgm:prSet/>
      <dgm:spPr/>
      <dgm:t>
        <a:bodyPr/>
        <a:lstStyle/>
        <a:p>
          <a:endParaRPr lang="en-US"/>
        </a:p>
      </dgm:t>
    </dgm:pt>
    <dgm:pt modelId="{3E9E6A49-6737-4B3B-90D9-035E1CF62F81}">
      <dgm:prSet phldrT="[Text]" custT="1"/>
      <dgm:spPr>
        <a:solidFill>
          <a:srgbClr val="7030A0"/>
        </a:solidFill>
      </dgm:spPr>
      <dgm:t>
        <a:bodyPr anchor="t"/>
        <a:lstStyle/>
        <a:p>
          <a:r>
            <a:rPr lang="en-US" sz="2200" b="1" i="0">
              <a:solidFill>
                <a:schemeClr val="bg1"/>
              </a:solidFill>
              <a:latin typeface="Calibri"/>
            </a:rPr>
            <a:t/>
          </a:r>
          <a:br>
            <a:rPr lang="en-US" sz="2200" b="1" i="0">
              <a:solidFill>
                <a:schemeClr val="bg1"/>
              </a:solidFill>
              <a:latin typeface="Calibri"/>
            </a:rPr>
          </a:br>
          <a:r>
            <a:rPr lang="en-US" sz="2200" b="1" i="0">
              <a:solidFill>
                <a:schemeClr val="bg1"/>
              </a:solidFill>
              <a:latin typeface="Calibri"/>
            </a:rPr>
            <a:t>Rischi</a:t>
          </a:r>
        </a:p>
      </dgm:t>
    </dgm:pt>
    <dgm:pt modelId="{4ACE0A03-53F0-489A-A178-CEE44EC5C630}" type="parTrans" cxnId="{26DB7811-C58F-40C1-AFD6-7937D4FD7AEB}">
      <dgm:prSet/>
      <dgm:spPr/>
      <dgm:t>
        <a:bodyPr/>
        <a:lstStyle/>
        <a:p>
          <a:endParaRPr lang="en-US"/>
        </a:p>
      </dgm:t>
    </dgm:pt>
    <dgm:pt modelId="{66D6E938-E07D-4B67-A60F-F6CC95F82C93}" type="sibTrans" cxnId="{26DB7811-C58F-40C1-AFD6-7937D4FD7AEB}">
      <dgm:prSet/>
      <dgm:spPr/>
      <dgm:t>
        <a:bodyPr/>
        <a:lstStyle/>
        <a:p>
          <a:endParaRPr lang="en-US"/>
        </a:p>
      </dgm:t>
    </dgm:pt>
    <dgm:pt modelId="{26156048-297C-495C-AA31-BEDF450B7345}" type="pres">
      <dgm:prSet presAssocID="{AB1FED18-689B-4B75-ACA7-2597ED3934A7}" presName="diagram" presStyleCnt="0">
        <dgm:presLayoutVars>
          <dgm:chMax val="1"/>
          <dgm:dir/>
          <dgm:animLvl val="ctr"/>
          <dgm:resizeHandles val="exact"/>
        </dgm:presLayoutVars>
      </dgm:prSet>
      <dgm:spPr/>
      <dgm:t>
        <a:bodyPr/>
        <a:lstStyle/>
        <a:p>
          <a:endParaRPr lang="it-IT"/>
        </a:p>
      </dgm:t>
    </dgm:pt>
    <dgm:pt modelId="{E8697E89-0C6D-4CA8-AF2C-78C2730B6910}" type="pres">
      <dgm:prSet presAssocID="{AB1FED18-689B-4B75-ACA7-2597ED3934A7}" presName="matrix" presStyleCnt="0"/>
      <dgm:spPr/>
    </dgm:pt>
    <dgm:pt modelId="{FEBBEA8E-2F6D-4FEC-BEEE-AA8E0C3062ED}" type="pres">
      <dgm:prSet presAssocID="{AB1FED18-689B-4B75-ACA7-2597ED3934A7}" presName="tile1" presStyleLbl="node1" presStyleIdx="0" presStyleCnt="4" custLinFactNeighborX="0" custLinFactNeighborY="-9251"/>
      <dgm:spPr/>
      <dgm:t>
        <a:bodyPr/>
        <a:lstStyle/>
        <a:p>
          <a:endParaRPr lang="it-IT"/>
        </a:p>
      </dgm:t>
    </dgm:pt>
    <dgm:pt modelId="{83F602D0-9708-4569-B809-7374646282E3}" type="pres">
      <dgm:prSet presAssocID="{AB1FED18-689B-4B75-ACA7-2597ED3934A7}" presName="tile1text" presStyleLbl="node1" presStyleIdx="0" presStyleCnt="4">
        <dgm:presLayoutVars>
          <dgm:chMax val="0"/>
          <dgm:chPref val="0"/>
          <dgm:bulletEnabled val="1"/>
        </dgm:presLayoutVars>
      </dgm:prSet>
      <dgm:spPr/>
      <dgm:t>
        <a:bodyPr/>
        <a:lstStyle/>
        <a:p>
          <a:endParaRPr lang="it-IT"/>
        </a:p>
      </dgm:t>
    </dgm:pt>
    <dgm:pt modelId="{7DAC0D5F-F1CF-4E3B-9B0C-5267F43692AB}" type="pres">
      <dgm:prSet presAssocID="{AB1FED18-689B-4B75-ACA7-2597ED3934A7}" presName="tile2" presStyleLbl="node1" presStyleIdx="1" presStyleCnt="4" custLinFactNeighborY="-9251"/>
      <dgm:spPr/>
      <dgm:t>
        <a:bodyPr/>
        <a:lstStyle/>
        <a:p>
          <a:endParaRPr lang="it-IT"/>
        </a:p>
      </dgm:t>
    </dgm:pt>
    <dgm:pt modelId="{0AFCE83B-8B4D-4335-9BA9-C7EC6DC33D6B}" type="pres">
      <dgm:prSet presAssocID="{AB1FED18-689B-4B75-ACA7-2597ED3934A7}" presName="tile2text" presStyleLbl="node1" presStyleIdx="1" presStyleCnt="4">
        <dgm:presLayoutVars>
          <dgm:chMax val="0"/>
          <dgm:chPref val="0"/>
          <dgm:bulletEnabled val="1"/>
        </dgm:presLayoutVars>
      </dgm:prSet>
      <dgm:spPr/>
      <dgm:t>
        <a:bodyPr/>
        <a:lstStyle/>
        <a:p>
          <a:endParaRPr lang="it-IT"/>
        </a:p>
      </dgm:t>
    </dgm:pt>
    <dgm:pt modelId="{99261BD9-3925-406D-AB35-B4B6DBB58470}" type="pres">
      <dgm:prSet presAssocID="{AB1FED18-689B-4B75-ACA7-2597ED3934A7}" presName="tile3" presStyleLbl="node1" presStyleIdx="2" presStyleCnt="4"/>
      <dgm:spPr/>
      <dgm:t>
        <a:bodyPr/>
        <a:lstStyle/>
        <a:p>
          <a:endParaRPr lang="it-IT"/>
        </a:p>
      </dgm:t>
    </dgm:pt>
    <dgm:pt modelId="{DB532449-1F13-41AE-AD14-FE6353961466}" type="pres">
      <dgm:prSet presAssocID="{AB1FED18-689B-4B75-ACA7-2597ED3934A7}" presName="tile3text" presStyleLbl="node1" presStyleIdx="2" presStyleCnt="4">
        <dgm:presLayoutVars>
          <dgm:chMax val="0"/>
          <dgm:chPref val="0"/>
          <dgm:bulletEnabled val="1"/>
        </dgm:presLayoutVars>
      </dgm:prSet>
      <dgm:spPr/>
      <dgm:t>
        <a:bodyPr/>
        <a:lstStyle/>
        <a:p>
          <a:endParaRPr lang="it-IT"/>
        </a:p>
      </dgm:t>
    </dgm:pt>
    <dgm:pt modelId="{A3AFE69A-9E53-4B53-A851-AAD9AF23D584}" type="pres">
      <dgm:prSet presAssocID="{AB1FED18-689B-4B75-ACA7-2597ED3934A7}" presName="tile4" presStyleLbl="node1" presStyleIdx="3" presStyleCnt="4"/>
      <dgm:spPr/>
      <dgm:t>
        <a:bodyPr/>
        <a:lstStyle/>
        <a:p>
          <a:endParaRPr lang="it-IT"/>
        </a:p>
      </dgm:t>
    </dgm:pt>
    <dgm:pt modelId="{8807920E-22D5-4398-B244-DE1E4DC89F8E}" type="pres">
      <dgm:prSet presAssocID="{AB1FED18-689B-4B75-ACA7-2597ED3934A7}" presName="tile4text" presStyleLbl="node1" presStyleIdx="3" presStyleCnt="4">
        <dgm:presLayoutVars>
          <dgm:chMax val="0"/>
          <dgm:chPref val="0"/>
          <dgm:bulletEnabled val="1"/>
        </dgm:presLayoutVars>
      </dgm:prSet>
      <dgm:spPr/>
      <dgm:t>
        <a:bodyPr/>
        <a:lstStyle/>
        <a:p>
          <a:endParaRPr lang="it-IT"/>
        </a:p>
      </dgm:t>
    </dgm:pt>
    <dgm:pt modelId="{E8C01454-A7E7-4594-A314-0824D1447F88}" type="pres">
      <dgm:prSet presAssocID="{AB1FED18-689B-4B75-ACA7-2597ED3934A7}" presName="centerTile" presStyleLbl="fgShp" presStyleIdx="0" presStyleCnt="1" custScaleY="135097">
        <dgm:presLayoutVars>
          <dgm:chMax val="0"/>
          <dgm:chPref val="0"/>
        </dgm:presLayoutVars>
      </dgm:prSet>
      <dgm:spPr/>
      <dgm:t>
        <a:bodyPr/>
        <a:lstStyle/>
        <a:p>
          <a:endParaRPr lang="it-IT"/>
        </a:p>
      </dgm:t>
    </dgm:pt>
  </dgm:ptLst>
  <dgm:cxnLst>
    <dgm:cxn modelId="{DEB8CC75-325C-4727-ACCF-FFD002B75ECF}" type="presOf" srcId="{289F0232-9B4D-43E2-A7D8-EEACAFCECF82}" destId="{E8C01454-A7E7-4594-A314-0824D1447F88}" srcOrd="0" destOrd="0" presId="urn:microsoft.com/office/officeart/2005/8/layout/matrix1"/>
    <dgm:cxn modelId="{607A7150-599E-4C14-9251-50851892D8C1}" srcId="{AB1FED18-689B-4B75-ACA7-2597ED3934A7}" destId="{289F0232-9B4D-43E2-A7D8-EEACAFCECF82}" srcOrd="0" destOrd="0" parTransId="{131D6BD8-E3A7-472C-B083-1EB364693240}" sibTransId="{BE019EE1-272A-4360-92E2-5611E5F21242}"/>
    <dgm:cxn modelId="{26DB7811-C58F-40C1-AFD6-7937D4FD7AEB}" srcId="{289F0232-9B4D-43E2-A7D8-EEACAFCECF82}" destId="{3E9E6A49-6737-4B3B-90D9-035E1CF62F81}" srcOrd="3" destOrd="0" parTransId="{4ACE0A03-53F0-489A-A178-CEE44EC5C630}" sibTransId="{66D6E938-E07D-4B67-A60F-F6CC95F82C93}"/>
    <dgm:cxn modelId="{22DE05D9-8D63-4728-8E02-27CAE543C3C3}" type="presOf" srcId="{3E9E6A49-6737-4B3B-90D9-035E1CF62F81}" destId="{8807920E-22D5-4398-B244-DE1E4DC89F8E}" srcOrd="1" destOrd="0" presId="urn:microsoft.com/office/officeart/2005/8/layout/matrix1"/>
    <dgm:cxn modelId="{1BD01F38-0878-4EB3-8999-9033500FC5B7}" type="presOf" srcId="{C951746C-EF1E-48E6-870B-B749ADDC8474}" destId="{FEBBEA8E-2F6D-4FEC-BEEE-AA8E0C3062ED}" srcOrd="0" destOrd="0" presId="urn:microsoft.com/office/officeart/2005/8/layout/matrix1"/>
    <dgm:cxn modelId="{3A327A01-CF83-446A-B4AE-EB130C55BF8A}" srcId="{289F0232-9B4D-43E2-A7D8-EEACAFCECF82}" destId="{33F3D50D-08D1-44DC-98A3-ECAD96454D1E}" srcOrd="1" destOrd="0" parTransId="{92739529-79DF-4275-A7F3-6E561781716B}" sibTransId="{B961CC4E-E938-495A-8930-BFF42DE5B5D0}"/>
    <dgm:cxn modelId="{9B7C7ABB-8F32-4C3D-A575-DCB61E834E2B}" type="presOf" srcId="{C951746C-EF1E-48E6-870B-B749ADDC8474}" destId="{83F602D0-9708-4569-B809-7374646282E3}" srcOrd="1" destOrd="0" presId="urn:microsoft.com/office/officeart/2005/8/layout/matrix1"/>
    <dgm:cxn modelId="{4AE72CCA-A866-4368-8201-BAFCE9C55D1B}" type="presOf" srcId="{33F3D50D-08D1-44DC-98A3-ECAD96454D1E}" destId="{0AFCE83B-8B4D-4335-9BA9-C7EC6DC33D6B}" srcOrd="1" destOrd="0" presId="urn:microsoft.com/office/officeart/2005/8/layout/matrix1"/>
    <dgm:cxn modelId="{8924F451-75B3-4498-909B-87B22E7EA4C0}" type="presOf" srcId="{7C285510-AF40-4B15-BDBA-1D26A46F90F8}" destId="{DB532449-1F13-41AE-AD14-FE6353961466}" srcOrd="1" destOrd="0" presId="urn:microsoft.com/office/officeart/2005/8/layout/matrix1"/>
    <dgm:cxn modelId="{CC3C5119-FAEF-4C18-B9BF-5FB0EBA30406}" type="presOf" srcId="{7C285510-AF40-4B15-BDBA-1D26A46F90F8}" destId="{99261BD9-3925-406D-AB35-B4B6DBB58470}" srcOrd="0" destOrd="0" presId="urn:microsoft.com/office/officeart/2005/8/layout/matrix1"/>
    <dgm:cxn modelId="{24FF0F07-3295-4F86-9C0F-B5104BBD7C1D}" type="presOf" srcId="{AB1FED18-689B-4B75-ACA7-2597ED3934A7}" destId="{26156048-297C-495C-AA31-BEDF450B7345}" srcOrd="0" destOrd="0" presId="urn:microsoft.com/office/officeart/2005/8/layout/matrix1"/>
    <dgm:cxn modelId="{1603DE1C-FE65-4596-8FC1-E0FFDAD2A69A}" type="presOf" srcId="{3E9E6A49-6737-4B3B-90D9-035E1CF62F81}" destId="{A3AFE69A-9E53-4B53-A851-AAD9AF23D584}" srcOrd="0" destOrd="0" presId="urn:microsoft.com/office/officeart/2005/8/layout/matrix1"/>
    <dgm:cxn modelId="{FEB91BA8-2679-411D-A3DD-3FC96BFAD280}" srcId="{289F0232-9B4D-43E2-A7D8-EEACAFCECF82}" destId="{7C285510-AF40-4B15-BDBA-1D26A46F90F8}" srcOrd="2" destOrd="0" parTransId="{35E6D6C8-3D70-41B7-AC46-A09F8D885975}" sibTransId="{FCCE46F7-C1BE-4775-A135-85D2E0CC7D15}"/>
    <dgm:cxn modelId="{A0545D32-D792-4D4A-BB41-B6A34613073C}" type="presOf" srcId="{33F3D50D-08D1-44DC-98A3-ECAD96454D1E}" destId="{7DAC0D5F-F1CF-4E3B-9B0C-5267F43692AB}" srcOrd="0" destOrd="0" presId="urn:microsoft.com/office/officeart/2005/8/layout/matrix1"/>
    <dgm:cxn modelId="{D719FE10-5CB7-4132-AF9B-C93D2CF67083}" srcId="{289F0232-9B4D-43E2-A7D8-EEACAFCECF82}" destId="{C951746C-EF1E-48E6-870B-B749ADDC8474}" srcOrd="0" destOrd="0" parTransId="{BEF122F1-5273-4635-898E-A52964AD70D7}" sibTransId="{72A94E67-8E0A-46A6-8DD4-CA69EEA79127}"/>
    <dgm:cxn modelId="{105B75F1-1A83-4A85-A1D3-160C238431E1}" type="presParOf" srcId="{26156048-297C-495C-AA31-BEDF450B7345}" destId="{E8697E89-0C6D-4CA8-AF2C-78C2730B6910}" srcOrd="0" destOrd="0" presId="urn:microsoft.com/office/officeart/2005/8/layout/matrix1"/>
    <dgm:cxn modelId="{0340C222-804C-47C4-AB73-C6C91EFE9E0D}" type="presParOf" srcId="{E8697E89-0C6D-4CA8-AF2C-78C2730B6910}" destId="{FEBBEA8E-2F6D-4FEC-BEEE-AA8E0C3062ED}" srcOrd="0" destOrd="0" presId="urn:microsoft.com/office/officeart/2005/8/layout/matrix1"/>
    <dgm:cxn modelId="{92C63C5C-0E2D-43D7-86A6-3831E8D45E70}" type="presParOf" srcId="{E8697E89-0C6D-4CA8-AF2C-78C2730B6910}" destId="{83F602D0-9708-4569-B809-7374646282E3}" srcOrd="1" destOrd="0" presId="urn:microsoft.com/office/officeart/2005/8/layout/matrix1"/>
    <dgm:cxn modelId="{0DEE6328-7BEA-4EF5-AE1B-869534DFD694}" type="presParOf" srcId="{E8697E89-0C6D-4CA8-AF2C-78C2730B6910}" destId="{7DAC0D5F-F1CF-4E3B-9B0C-5267F43692AB}" srcOrd="2" destOrd="0" presId="urn:microsoft.com/office/officeart/2005/8/layout/matrix1"/>
    <dgm:cxn modelId="{0E3FD73F-C320-46E9-A4C4-AFA0344BD2F8}" type="presParOf" srcId="{E8697E89-0C6D-4CA8-AF2C-78C2730B6910}" destId="{0AFCE83B-8B4D-4335-9BA9-C7EC6DC33D6B}" srcOrd="3" destOrd="0" presId="urn:microsoft.com/office/officeart/2005/8/layout/matrix1"/>
    <dgm:cxn modelId="{4E3A05DF-B895-4A19-AA29-270EED4F46E2}" type="presParOf" srcId="{E8697E89-0C6D-4CA8-AF2C-78C2730B6910}" destId="{99261BD9-3925-406D-AB35-B4B6DBB58470}" srcOrd="4" destOrd="0" presId="urn:microsoft.com/office/officeart/2005/8/layout/matrix1"/>
    <dgm:cxn modelId="{A45970F7-9D7C-42CE-A7B2-D6114C99155F}" type="presParOf" srcId="{E8697E89-0C6D-4CA8-AF2C-78C2730B6910}" destId="{DB532449-1F13-41AE-AD14-FE6353961466}" srcOrd="5" destOrd="0" presId="urn:microsoft.com/office/officeart/2005/8/layout/matrix1"/>
    <dgm:cxn modelId="{7BC09B62-27B7-4285-824D-E2D0B923BDEA}" type="presParOf" srcId="{E8697E89-0C6D-4CA8-AF2C-78C2730B6910}" destId="{A3AFE69A-9E53-4B53-A851-AAD9AF23D584}" srcOrd="6" destOrd="0" presId="urn:microsoft.com/office/officeart/2005/8/layout/matrix1"/>
    <dgm:cxn modelId="{4447034E-9301-4646-AAB2-981D4E9492A1}" type="presParOf" srcId="{E8697E89-0C6D-4CA8-AF2C-78C2730B6910}" destId="{8807920E-22D5-4398-B244-DE1E4DC89F8E}" srcOrd="7" destOrd="0" presId="urn:microsoft.com/office/officeart/2005/8/layout/matrix1"/>
    <dgm:cxn modelId="{6B6495DF-6509-4BE3-BE01-90A6B150E0C9}" type="presParOf" srcId="{26156048-297C-495C-AA31-BEDF450B7345}" destId="{E8C01454-A7E7-4594-A314-0824D1447F88}" srcOrd="1" destOrd="0" presId="urn:microsoft.com/office/officeart/2005/8/layout/matrix1"/>
  </dgm:cxnLst>
  <dgm:bg/>
  <dgm:whole/>
  <dgm:extLst>
    <a:ext uri="http://schemas.microsoft.com/office/drawing/2008/diagram">
      <dsp:dataModelExt xmlns:dsp="http://schemas.microsoft.com/office/drawing/2008/diagram" relId="rId7" minVer="http://schemas.openxmlformats.org/drawingml/2006/diagram"/>
    </a:ext>
    <a:ext uri="{C62137D5-CB1D-491B-B009-E17868A290BF}">
      <dgm14:recolorImg xmlns:dgm14="http://schemas.microsoft.com/office/drawing/2010/diagram" val="1"/>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Tree>
</dsp:drawing>
</file>

<file path=ppt/diagrams/layout1.xml><?xml version="1.0" encoding="utf-8"?>
<dgm:layoutDef xmlns:dgm="http://schemas.openxmlformats.org/drawingml/2006/diagram" xmlns:a="http://schemas.openxmlformats.org/drawingml/2006/main" uniqueId="urn:microsoft.com/office/officeart/2005/8/layout/pyramid2">
  <dgm:title val=""/>
  <dgm:desc val=""/>
  <dgm:catLst>
    <dgm:cat type="pyramid" pri="3000"/>
    <dgm:cat type="list" pri="21000"/>
    <dgm:cat type="convert" pri="17000"/>
  </dgm:catLst>
  <dgm:sampData useDef="1">
    <dgm:dataModel>
      <dgm:ptLst/>
      <dgm:bg/>
      <dgm:whole/>
    </dgm:dataModel>
  </dgm:sampData>
  <dgm:styleData useDef="1">
    <dgm:dataModel>
      <dgm:ptLst/>
      <dgm:bg/>
      <dgm:whole/>
    </dgm:dataModel>
  </dgm:styleData>
  <dgm:clrData useDef="1">
    <dgm:dataModel>
      <dgm:ptLst/>
      <dgm:bg/>
      <dgm:whole/>
    </dgm:dataModel>
  </dgm:clrData>
  <dgm:layoutNode name="compositeShape">
    <dgm:alg type="composite"/>
    <dgm:shape xmlns:r="http://schemas.openxmlformats.org/officeDocument/2006/relationships" r:blip="">
      <dgm:adjLst/>
    </dgm:shape>
    <dgm:presOf/>
    <dgm:varLst>
      <dgm:dir/>
      <dgm:resizeHandles/>
    </dgm:varLst>
    <dgm:choose name="Name0">
      <dgm:if name="Name1" func="var" arg="dir" op="equ" val="norm">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l" for="ch" forName="theList" refType="w" refFor="ch" refForName="pyramid" fact="0.5"/>
          <dgm:constr type="h" for="des" forName="aSpace" refType="h" fact="0.1"/>
        </dgm:constrLst>
      </dgm:if>
      <dgm:else name="Name2">
        <dgm:constrLst>
          <dgm:constr type="w" for="ch" forName="pyramid" refType="h"/>
          <dgm:constr type="h" for="ch" forName="pyramid" refType="h"/>
          <dgm:constr type="h" for="ch" forName="theList" refType="h" fact="0.8"/>
          <dgm:constr type="w" for="ch" forName="theList" refType="h" fact="0.65"/>
          <dgm:constr type="ctrY" for="ch" forName="theList" refType="h" refFor="ch" refForName="pyramid" fact="0.5"/>
          <dgm:constr type="r" for="ch" forName="theList" refType="w" refFor="ch" refForName="pyramid" fact="0.5"/>
          <dgm:constr type="h" for="des" forName="aSpace" refType="h" fact="0.1"/>
        </dgm:constrLst>
      </dgm:else>
    </dgm:choose>
    <dgm:ruleLst/>
    <dgm:choose name="Name3">
      <dgm:if name="Name4" axis="ch" ptType="node" func="cnt" op="gte" val="1">
        <dgm:layoutNode name="pyramid" styleLbl="node1">
          <dgm:alg type="sp"/>
          <dgm:shape xmlns:r="http://schemas.openxmlformats.org/officeDocument/2006/relationships" type="triangle" r:blip="">
            <dgm:adjLst/>
          </dgm:shape>
          <dgm:presOf/>
          <dgm:constrLst/>
          <dgm:ruleLst/>
        </dgm:layoutNode>
        <dgm:layoutNode name="theList">
          <dgm:alg type="lin">
            <dgm:param type="linDir" val="fromT"/>
          </dgm:alg>
          <dgm:shape xmlns:r="http://schemas.openxmlformats.org/officeDocument/2006/relationships" r:blip="">
            <dgm:adjLst/>
          </dgm:shape>
          <dgm:presOf/>
          <dgm:constrLst>
            <dgm:constr type="w" for="ch" forName="aNode" refType="w"/>
            <dgm:constr type="h" for="ch" forName="aNode" refType="h"/>
            <dgm:constr type="primFontSz" for="ch" ptType="node" op="equ"/>
          </dgm:constrLst>
          <dgm:ruleLst/>
          <dgm:forEach name="aNodeForEach" axis="ch" ptType="node">
            <dgm:layoutNode name="aNode" styleLbl="fgAcc1">
              <dgm:varLst>
                <dgm:bulletEnabled val="1"/>
              </dgm:varLst>
              <dgm:alg type="tx"/>
              <dgm:shape xmlns:r="http://schemas.openxmlformats.org/officeDocument/2006/relationships" type="roundRect" r:blip="">
                <dgm:adjLst/>
              </dgm:shape>
              <dgm:presOf axis="desOrSelf" ptType="node"/>
              <dgm:constrLst>
                <dgm:constr type="primFontSz" val="65"/>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aSpace">
              <dgm:alg type="sp"/>
              <dgm:shape xmlns:r="http://schemas.openxmlformats.org/officeDocument/2006/relationships" r:blip="">
                <dgm:adjLst/>
              </dgm:shape>
              <dgm:presOf/>
              <dgm:constrLst/>
              <dgm:ruleLst/>
            </dgm:layoutNode>
          </dgm:forEach>
        </dgm:layoutNode>
      </dgm:if>
      <dgm:else name="Name5"/>
    </dgm:choose>
  </dgm:layoutNode>
</dgm:layoutDef>
</file>

<file path=ppt/diagrams/layout2.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matrix1">
  <dgm:title val=""/>
  <dgm:desc val=""/>
  <dgm:catLst>
    <dgm:cat type="matrix" pri="2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styleData>
  <dgm:clrData>
    <dgm:dataModel>
      <dgm:ptLst>
        <dgm:pt modelId="0" type="doc"/>
        <dgm:pt modelId="1"/>
        <dgm:pt modelId="11"/>
        <dgm:pt modelId="12"/>
        <dgm:pt modelId="13"/>
        <dgm:pt modelId="14"/>
      </dgm:ptLst>
      <dgm:cxnLst>
        <dgm:cxn modelId="2" srcId="0" destId="1" srcOrd="0" destOrd="0"/>
        <dgm:cxn modelId="15" srcId="1" destId="11" srcOrd="0" destOrd="0"/>
        <dgm:cxn modelId="16" srcId="1" destId="12" srcOrd="1" destOrd="0"/>
        <dgm:cxn modelId="17" srcId="1" destId="13" srcOrd="2" destOrd="0"/>
        <dgm:cxn modelId="18" srcId="1" destId="14" srcOrd="3" destOrd="0"/>
      </dgm:cxnLst>
      <dgm:bg/>
      <dgm:whole/>
    </dgm:dataModel>
  </dgm:clrData>
  <dgm:layoutNode name="diagram">
    <dgm:varLst>
      <dgm:chMax val="1"/>
      <dgm:dir/>
      <dgm:animLvl val="ctr"/>
      <dgm:resizeHandles val="exact"/>
    </dgm:varLst>
    <dgm:alg type="composite"/>
    <dgm:shape xmlns:r="http://schemas.openxmlformats.org/officeDocument/2006/relationships" r:blip="">
      <dgm:adjLst/>
    </dgm:shape>
    <dgm:presOf/>
    <dgm:constrLst>
      <dgm:constr type="ctrX" for="ch" forName="matrix" refType="w" fact="0.5"/>
      <dgm:constr type="ctrY" for="ch" forName="matrix" refType="h" fact="0.5"/>
      <dgm:constr type="w" for="ch" forName="matrix" refType="w"/>
      <dgm:constr type="h" for="ch" forName="matrix" refType="h"/>
      <dgm:constr type="ctrX" for="ch" forName="centerTile" refType="w" fact="0.5"/>
      <dgm:constr type="ctrY" for="ch" forName="centerTile" refType="h" fact="0.5"/>
      <dgm:constr type="w" for="ch" forName="centerTile" refType="w" fact="0.3"/>
      <dgm:constr type="h" for="ch" forName="centerTile" refType="h" fact="0.25"/>
      <dgm:constr type="primFontSz" for="des" ptType="node" op="equ" val="65"/>
    </dgm:constrLst>
    <dgm:ruleLst/>
    <dgm:choose name="Name0">
      <dgm:if name="Name1" axis="ch" ptType="node" func="cnt" op="gte" val="1">
        <dgm:layoutNode name="matrix">
          <dgm:alg type="composite"/>
          <dgm:shape xmlns:r="http://schemas.openxmlformats.org/officeDocument/2006/relationships" r:blip="">
            <dgm:adjLst/>
          </dgm:shape>
          <dgm:presOf/>
          <dgm:constrLst>
            <dgm:constr type="l" for="ch" forName="tile1"/>
            <dgm:constr type="t" for="ch" forName="tile1"/>
            <dgm:constr type="r" for="ch" forName="tile1" refType="w" fact="0.5"/>
            <dgm:constr type="b" for="ch" forName="tile1" refType="h" fact="0.5"/>
            <dgm:constr type="l" for="ch" forName="tile1text" refType="l" refFor="ch" refForName="tile1"/>
            <dgm:constr type="t" for="ch" forName="tile1text" refType="t" refFor="ch" refForName="tile1"/>
            <dgm:constr type="w" for="ch" forName="tile1text" refType="w" refFor="ch" refForName="tile1"/>
            <dgm:constr type="h" for="ch" forName="tile1text" refType="h" refFor="ch" refForName="tile1" fact="0.75"/>
            <dgm:constr type="r" for="ch" forName="tile2" refType="w"/>
            <dgm:constr type="t" for="ch" forName="tile2"/>
            <dgm:constr type="l" for="ch" forName="tile2" refType="w" fact="0.5"/>
            <dgm:constr type="b" for="ch" forName="tile2" refType="h" fact="0.5"/>
            <dgm:constr type="r" for="ch" forName="tile2text" refType="r" refFor="ch" refForName="tile2"/>
            <dgm:constr type="t" for="ch" forName="tile2text" refType="t" refFor="ch" refForName="tile2"/>
            <dgm:constr type="w" for="ch" forName="tile2text" refType="w" refFor="ch" refForName="tile2"/>
            <dgm:constr type="h" for="ch" forName="tile2text" refType="h" refFor="ch" refForName="tile2" fact="0.75"/>
            <dgm:constr type="l" for="ch" forName="tile3"/>
            <dgm:constr type="b" for="ch" forName="tile3" refType="h"/>
            <dgm:constr type="r" for="ch" forName="tile3" refType="w" fact="0.5"/>
            <dgm:constr type="t" for="ch" forName="tile3" refType="h" fact="0.5"/>
            <dgm:constr type="l" for="ch" forName="tile3text" refType="l" refFor="ch" refForName="tile3"/>
            <dgm:constr type="b" for="ch" forName="tile3text" refType="b" refFor="ch" refForName="tile3"/>
            <dgm:constr type="w" for="ch" forName="tile3text" refType="w" refFor="ch" refForName="tile3"/>
            <dgm:constr type="h" for="ch" forName="tile3text" refType="h" refFor="ch" refForName="tile3" fact="0.75"/>
            <dgm:constr type="r" for="ch" forName="tile4" refType="w"/>
            <dgm:constr type="b" for="ch" forName="tile4" refType="h"/>
            <dgm:constr type="l" for="ch" forName="tile4" refType="w" fact="0.5"/>
            <dgm:constr type="t" for="ch" forName="tile4" refType="h" fact="0.5"/>
            <dgm:constr type="r" for="ch" forName="tile4text" refType="r" refFor="ch" refForName="tile4"/>
            <dgm:constr type="b" for="ch" forName="tile4text" refType="b" refFor="ch" refForName="tile4"/>
            <dgm:constr type="w" for="ch" forName="tile4text" refType="w" refFor="ch" refForName="tile4"/>
            <dgm:constr type="h" for="ch" forName="tile4text" refType="h" refFor="ch" refForName="tile4" fact="0.75"/>
          </dgm:constrLst>
          <dgm:ruleLst/>
          <dgm:layoutNode name="tile1" styleLbl="node1">
            <dgm:alg type="sp"/>
            <dgm:shape xmlns:r="http://schemas.openxmlformats.org/officeDocument/2006/relationships" rot="270" type="round1Rect" r:blip="">
              <dgm:adjLst/>
            </dgm:shape>
            <dgm:choose name="Name2">
              <dgm:if name="Name3" func="var" arg="dir" op="equ" val="norm">
                <dgm:presOf axis="ch ch desOrSelf" ptType="node node node" st="1 1 1" cnt="1 1 0"/>
              </dgm:if>
              <dgm:else name="Name4">
                <dgm:presOf axis="ch ch desOrSelf" ptType="node node node" st="1 2 1" cnt="1 1 0"/>
              </dgm:else>
            </dgm:choose>
            <dgm:constrLst/>
            <dgm:ruleLst/>
          </dgm:layoutNode>
          <dgm:layoutNode name="tile1text" styleLbl="node1">
            <dgm:varLst>
              <dgm:chMax val="0"/>
              <dgm:chPref val="0"/>
              <dgm:bulletEnabled val="1"/>
            </dgm:varLst>
            <dgm:choose name="Name5">
              <dgm:if name="Name6" axis="root des" func="maxDepth" op="gte" val="3">
                <dgm:alg type="tx">
                  <dgm:param type="txAnchorVert" val="t"/>
                  <dgm:param type="parTxLTRAlign" val="l"/>
                  <dgm:param type="parTxRTLAlign" val="r"/>
                </dgm:alg>
              </dgm:if>
              <dgm:else name="Name7">
                <dgm:alg type="tx"/>
              </dgm:else>
            </dgm:choose>
            <dgm:shape xmlns:r="http://schemas.openxmlformats.org/officeDocument/2006/relationships" rot="270" type="rect" r:blip="" hideGeom="1">
              <dgm:adjLst>
                <dgm:adj idx="1" val="0.2"/>
              </dgm:adjLst>
            </dgm:shape>
            <dgm:choose name="Name8">
              <dgm:if name="Name9" func="var" arg="dir" op="equ" val="norm">
                <dgm:presOf axis="ch ch desOrSelf" ptType="node node node" st="1 1 1" cnt="1 1 0"/>
              </dgm:if>
              <dgm:else name="Name10">
                <dgm:presOf axis="ch ch desOrSelf" ptType="node node node" st="1 2 1" cnt="1 1 0"/>
              </dgm:else>
            </dgm:choose>
            <dgm:constrLst/>
            <dgm:ruleLst>
              <dgm:rule type="primFontSz" val="5" fact="NaN" max="NaN"/>
            </dgm:ruleLst>
          </dgm:layoutNode>
          <dgm:layoutNode name="tile2" styleLbl="node1">
            <dgm:alg type="sp"/>
            <dgm:shape xmlns:r="http://schemas.openxmlformats.org/officeDocument/2006/relationships" type="round1Rect" r:blip="">
              <dgm:adjLst/>
            </dgm:shape>
            <dgm:choose name="Name11">
              <dgm:if name="Name12" func="var" arg="dir" op="equ" val="norm">
                <dgm:presOf axis="ch ch desOrSelf" ptType="node node node" st="1 2 1" cnt="1 1 0"/>
              </dgm:if>
              <dgm:else name="Name13">
                <dgm:presOf axis="ch ch desOrSelf" ptType="node node node" st="1 1 1" cnt="1 1 0"/>
              </dgm:else>
            </dgm:choose>
            <dgm:constrLst/>
            <dgm:ruleLst/>
          </dgm:layoutNode>
          <dgm:layoutNode name="tile2text" styleLbl="node1">
            <dgm:varLst>
              <dgm:chMax val="0"/>
              <dgm:chPref val="0"/>
              <dgm:bulletEnabled val="1"/>
            </dgm:varLst>
            <dgm:choose name="Name14">
              <dgm:if name="Name15" axis="root des" func="maxDepth" op="gte" val="3">
                <dgm:alg type="tx">
                  <dgm:param type="txAnchorVert" val="t"/>
                  <dgm:param type="parTxLTRAlign" val="l"/>
                  <dgm:param type="parTxRTLAlign" val="r"/>
                </dgm:alg>
              </dgm:if>
              <dgm:else name="Name16">
                <dgm:alg type="tx"/>
              </dgm:else>
            </dgm:choose>
            <dgm:shape xmlns:r="http://schemas.openxmlformats.org/officeDocument/2006/relationships" type="rect" r:blip="" hideGeom="1">
              <dgm:adjLst/>
            </dgm:shape>
            <dgm:choose name="Name17">
              <dgm:if name="Name18" func="var" arg="dir" op="equ" val="norm">
                <dgm:presOf axis="ch ch desOrSelf" ptType="node node node" st="1 2 1" cnt="1 1 0"/>
              </dgm:if>
              <dgm:else name="Name19">
                <dgm:presOf axis="ch ch desOrSelf" ptType="node node node" st="1 1 1" cnt="1 1 0"/>
              </dgm:else>
            </dgm:choose>
            <dgm:constrLst/>
            <dgm:ruleLst>
              <dgm:rule type="primFontSz" val="5" fact="NaN" max="NaN"/>
            </dgm:ruleLst>
          </dgm:layoutNode>
          <dgm:layoutNode name="tile3" styleLbl="node1">
            <dgm:alg type="sp"/>
            <dgm:shape xmlns:r="http://schemas.openxmlformats.org/officeDocument/2006/relationships" rot="180" type="round1Rect" r:blip="">
              <dgm:adjLst/>
            </dgm:shape>
            <dgm:choose name="Name20">
              <dgm:if name="Name21" func="var" arg="dir" op="equ" val="norm">
                <dgm:presOf axis="ch ch desOrSelf" ptType="node node node" st="1 3 1" cnt="1 1 0"/>
              </dgm:if>
              <dgm:else name="Name22">
                <dgm:presOf axis="ch ch desOrSelf" ptType="node node node" st="1 4 1" cnt="1 1 0"/>
              </dgm:else>
            </dgm:choose>
            <dgm:constrLst/>
            <dgm:ruleLst/>
          </dgm:layoutNode>
          <dgm:layoutNode name="tile3text" styleLbl="node1">
            <dgm:varLst>
              <dgm:chMax val="0"/>
              <dgm:chPref val="0"/>
              <dgm:bulletEnabled val="1"/>
            </dgm:varLst>
            <dgm:choose name="Name23">
              <dgm:if name="Name24" axis="root des" func="maxDepth" op="gte" val="3">
                <dgm:alg type="tx">
                  <dgm:param type="txAnchorVert" val="t"/>
                  <dgm:param type="parTxLTRAlign" val="l"/>
                  <dgm:param type="parTxRTLAlign" val="r"/>
                </dgm:alg>
              </dgm:if>
              <dgm:else name="Name25">
                <dgm:alg type="tx"/>
              </dgm:else>
            </dgm:choose>
            <dgm:shape xmlns:r="http://schemas.openxmlformats.org/officeDocument/2006/relationships" rot="180" type="rect" r:blip="" hideGeom="1">
              <dgm:adjLst/>
            </dgm:shape>
            <dgm:choose name="Name26">
              <dgm:if name="Name27" func="var" arg="dir" op="equ" val="norm">
                <dgm:presOf axis="ch ch desOrSelf" ptType="node node node" st="1 3 1" cnt="1 1 0"/>
              </dgm:if>
              <dgm:else name="Name28">
                <dgm:presOf axis="ch ch desOrSelf" ptType="node node node" st="1 4 1" cnt="1 1 0"/>
              </dgm:else>
            </dgm:choose>
            <dgm:constrLst/>
            <dgm:ruleLst>
              <dgm:rule type="primFontSz" val="5" fact="NaN" max="NaN"/>
            </dgm:ruleLst>
          </dgm:layoutNode>
          <dgm:layoutNode name="tile4" styleLbl="node1">
            <dgm:alg type="sp"/>
            <dgm:shape xmlns:r="http://schemas.openxmlformats.org/officeDocument/2006/relationships" rot="90" type="round1Rect" r:blip="">
              <dgm:adjLst/>
            </dgm:shape>
            <dgm:choose name="Name29">
              <dgm:if name="Name30" func="var" arg="dir" op="equ" val="norm">
                <dgm:presOf axis="ch ch desOrSelf" ptType="node node node" st="1 4 1" cnt="1 1 0"/>
              </dgm:if>
              <dgm:else name="Name31">
                <dgm:presOf axis="ch ch desOrSelf" ptType="node node node" st="1 3 1" cnt="1 1 0"/>
              </dgm:else>
            </dgm:choose>
            <dgm:constrLst/>
            <dgm:ruleLst/>
          </dgm:layoutNode>
          <dgm:layoutNode name="tile4text" styleLbl="node1">
            <dgm:varLst>
              <dgm:chMax val="0"/>
              <dgm:chPref val="0"/>
              <dgm:bulletEnabled val="1"/>
            </dgm:varLst>
            <dgm:choose name="Name32">
              <dgm:if name="Name33" axis="root des" func="maxDepth" op="gte" val="3">
                <dgm:alg type="tx">
                  <dgm:param type="txAnchorVert" val="t"/>
                  <dgm:param type="parTxLTRAlign" val="l"/>
                  <dgm:param type="parTxRTLAlign" val="r"/>
                </dgm:alg>
              </dgm:if>
              <dgm:else name="Name34">
                <dgm:alg type="tx"/>
              </dgm:else>
            </dgm:choose>
            <dgm:shape xmlns:r="http://schemas.openxmlformats.org/officeDocument/2006/relationships" rot="90" type="rect" r:blip="" hideGeom="1">
              <dgm:adjLst/>
            </dgm:shape>
            <dgm:choose name="Name35">
              <dgm:if name="Name36" func="var" arg="dir" op="equ" val="norm">
                <dgm:presOf axis="ch ch desOrSelf" ptType="node node node" st="1 4 1" cnt="1 1 0"/>
              </dgm:if>
              <dgm:else name="Name37">
                <dgm:presOf axis="ch ch desOrSelf" ptType="node node node" st="1 3 1" cnt="1 1 0"/>
              </dgm:else>
            </dgm:choose>
            <dgm:constrLst/>
            <dgm:ruleLst>
              <dgm:rule type="primFontSz" val="5" fact="NaN" max="NaN"/>
            </dgm:ruleLst>
          </dgm:layoutNode>
        </dgm:layoutNode>
        <dgm:layoutNode name="centerTile" styleLbl="fgShp">
          <dgm:varLst>
            <dgm:chMax val="0"/>
            <dgm:chPref val="0"/>
          </dgm:varLst>
          <dgm:alg type="tx"/>
          <dgm:shape xmlns:r="http://schemas.openxmlformats.org/officeDocument/2006/relationships" type="roundRect" r:blip="">
            <dgm:adjLst/>
          </dgm:shape>
          <dgm:presOf axis="ch" ptType="node" cnt="1"/>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if>
      <dgm:else name="Name38"/>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intestazione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it-IT"/>
          </a:p>
        </p:txBody>
      </p:sp>
      <p:sp>
        <p:nvSpPr>
          <p:cNvPr id="3" name="Segnaposto data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78BC1D-B95A-9842-9725-CC2F7A9CC23A}" type="datetimeFigureOut">
              <a:rPr lang="it-IT" smtClean="0"/>
              <a:t>04/03/2019</a:t>
            </a:fld>
            <a:endParaRPr lang="it-IT"/>
          </a:p>
        </p:txBody>
      </p:sp>
      <p:sp>
        <p:nvSpPr>
          <p:cNvPr id="4" name="Segnaposto immagine diapositiva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it-IT"/>
          </a:p>
        </p:txBody>
      </p:sp>
      <p:sp>
        <p:nvSpPr>
          <p:cNvPr id="5" name="Segnaposto note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6" name="Segnaposto piè di pagina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it-IT"/>
          </a:p>
        </p:txBody>
      </p:sp>
      <p:sp>
        <p:nvSpPr>
          <p:cNvPr id="7" name="Segnaposto numero diapositiva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C9BDE69-6D4C-EB42-AB81-86812A9FD885}" type="slidenum">
              <a:rPr lang="it-IT" smtClean="0"/>
              <a:t>‹#›</a:t>
            </a:fld>
            <a:endParaRPr lang="it-IT"/>
          </a:p>
        </p:txBody>
      </p:sp>
    </p:spTree>
    <p:extLst>
      <p:ext uri="{BB962C8B-B14F-4D97-AF65-F5344CB8AC3E}">
        <p14:creationId xmlns:p14="http://schemas.microsoft.com/office/powerpoint/2010/main" val="165527396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240740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a:lnSpc>
                <a:spcPct val="100000"/>
              </a:lnSpc>
              <a:spcBef>
                <a:spcPts val="0"/>
              </a:spcBef>
              <a:spcAft>
                <a:spcPts val="0"/>
              </a:spcAft>
              <a:buNone/>
              <a:tabLst/>
            </a:pPr>
            <a:r>
              <a:rPr lang="it-IT" dirty="0" smtClean="0"/>
              <a:t>Quando definiamo gli obiettivi e impariamo a stabilire le priorità, possiamo usare l'analogia della mongolfiera. Quando si intraprende un giro in mongolfiera, il canestro è limitato a un determinato limite di peso e di persona o non sarà in grado di raggiungere le altezze necessarie e ottenere la migliore guida possibile. Questo può essere applicato anche alla nostra mongolfiera personale; a volte i nostri desideri e le nostre attività possono agire come troppi pesi sul pallone e impedirgli di sollevarsi nel cielo e raggiungere i nostri obiettivi. Pertanto, al fine di raggiungere il nostro pieno potenziale, dobbiamo imparare l'importanza degli obiettivi e dare la priorità ai compiti più importanti. Passa all'esercitazione sulle priorità nella prossima diapositiva.</a:t>
            </a:r>
          </a:p>
          <a:p>
            <a:pPr marL="0" marR="0" indent="0" algn="l" defTabSz="914400">
              <a:lnSpc>
                <a:spcPct val="100000"/>
              </a:lnSpc>
              <a:spcBef>
                <a:spcPts val="0"/>
              </a:spcBef>
              <a:spcAft>
                <a:spcPts val="0"/>
              </a:spcAft>
              <a:buNone/>
              <a:tabLst/>
            </a:pPr>
            <a:endParaRPr dirty="0"/>
          </a:p>
          <a:p>
            <a:pPr lvl="0"/>
            <a:r>
              <a:rPr lang="it-IT" sz="1200" kern="1200" dirty="0" smtClean="0">
                <a:solidFill>
                  <a:schemeClr val="tx1"/>
                </a:solidFill>
                <a:effectLst/>
                <a:latin typeface="+mn-lt"/>
                <a:ea typeface="+mn-ea"/>
                <a:cs typeface="+mn-cs"/>
              </a:rPr>
              <a:t>ESERCIZIO</a:t>
            </a:r>
            <a:r>
              <a:rPr lang="it-IT" sz="1200" kern="1200" baseline="0" dirty="0" smtClean="0">
                <a:solidFill>
                  <a:schemeClr val="tx1"/>
                </a:solidFill>
                <a:effectLst/>
                <a:latin typeface="+mn-lt"/>
                <a:ea typeface="+mn-ea"/>
                <a:cs typeface="+mn-cs"/>
              </a:rPr>
              <a:t> IN COPPIA: </a:t>
            </a:r>
            <a:r>
              <a:rPr lang="it-IT" sz="1200" kern="1200" dirty="0" smtClean="0">
                <a:solidFill>
                  <a:schemeClr val="tx1"/>
                </a:solidFill>
                <a:effectLst/>
                <a:latin typeface="+mn-lt"/>
                <a:ea typeface="+mn-ea"/>
                <a:cs typeface="+mn-cs"/>
              </a:rPr>
              <a:t>Usando dei post-it scrivi 6 cose che vuoi ottenere dal gestire un'attività: una per post-it;</a:t>
            </a:r>
          </a:p>
          <a:p>
            <a:pPr lvl="0"/>
            <a:r>
              <a:rPr lang="it-IT" sz="1200" kern="1200" dirty="0" smtClean="0">
                <a:solidFill>
                  <a:schemeClr val="tx1"/>
                </a:solidFill>
                <a:effectLst/>
                <a:latin typeface="+mn-lt"/>
                <a:ea typeface="+mn-ea"/>
                <a:cs typeface="+mn-cs"/>
              </a:rPr>
              <a:t>Facendo a turno con il partner, una persona dice all'altra "tutte le cose che vuoi ottenere dalla gestione di un'azienda sono pesi che appesantiscono la mongolfiera. La mongolfiera ha un buco e per continuare a volare in alto, dobbiamo iniziare a perdere alcuni dei pesi. Quale peso lascerai andare per primo? " </a:t>
            </a:r>
          </a:p>
          <a:p>
            <a:pPr lvl="0"/>
            <a:r>
              <a:rPr lang="it-IT" sz="1200" kern="1200" dirty="0" smtClean="0">
                <a:solidFill>
                  <a:schemeClr val="tx1"/>
                </a:solidFill>
                <a:effectLst/>
                <a:latin typeface="+mn-lt"/>
                <a:ea typeface="+mn-ea"/>
                <a:cs typeface="+mn-cs"/>
              </a:rPr>
              <a:t>L'altro sceglie poi quale post-it "buttare via" per primo, e così via fino a quando tutte e 6 le cose sono ora in una lista di priorità - l'ultima cosa che rimane come ultimo peso sul pallone è la cosa più importante che la persona vuole ottenere dalla gestione di un'impresa - il loro motivo chiave.</a:t>
            </a:r>
          </a:p>
          <a:p>
            <a:pPr marL="0" algn="l" defTabSz="914400">
              <a:spcBef>
                <a:spcPct val="0"/>
              </a:spcBef>
              <a:buNone/>
            </a:pPr>
            <a:endParaRPr dirty="0"/>
          </a:p>
          <a:p>
            <a:pPr marL="0" algn="l" defTabSz="914400">
              <a:spcBef>
                <a:spcPct val="0"/>
              </a:spcBef>
              <a:buNone/>
            </a:pPr>
            <a:r>
              <a:rPr lang="en-GB" altLang="en-US" sz="1200" b="0" i="0" dirty="0" smtClean="0">
                <a:solidFill>
                  <a:schemeClr val="tx1"/>
                </a:solidFill>
                <a:latin typeface="Calibri"/>
                <a:ea typeface="+mn-ea"/>
                <a:cs typeface="+mn-cs"/>
              </a:rPr>
              <a:t>DISCUSSIONE DI GRUPPO:</a:t>
            </a:r>
            <a:endParaRPr lang="en-GB" altLang="en-US" sz="1200" b="0" i="0" dirty="0">
              <a:solidFill>
                <a:schemeClr val="tx1"/>
              </a:solidFill>
              <a:latin typeface="Calibri"/>
              <a:ea typeface="+mn-ea"/>
              <a:cs typeface="+mn-cs"/>
            </a:endParaRPr>
          </a:p>
          <a:p>
            <a:pPr marL="0" algn="l" defTabSz="914400">
              <a:spcBef>
                <a:spcPct val="0"/>
              </a:spcBef>
              <a:buNone/>
            </a:pPr>
            <a:r>
              <a:rPr lang="it-IT" dirty="0" smtClean="0"/>
              <a:t>Il facilitatore discute i fattori chiave e l'importanza di essere a conoscenza di ciò che ti sta guidando in qualsiasi momento. Vai in giro e aiuta le persone che potrebbero essere in difficoltà a ‘gettare via' alcune delle loro esigenze.</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16161348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
            </a:r>
            <a:br>
              <a:rPr lang="it-IT" dirty="0" smtClean="0"/>
            </a:br>
            <a:r>
              <a:rPr lang="it-IT" sz="1200" b="0" i="0" kern="1200" dirty="0" smtClean="0">
                <a:solidFill>
                  <a:schemeClr val="tx1"/>
                </a:solidFill>
                <a:effectLst/>
                <a:latin typeface="+mn-lt"/>
                <a:ea typeface="+mn-ea"/>
                <a:cs typeface="+mn-cs"/>
              </a:rPr>
              <a:t>Un obiettivo dovrebbe essere radicato in un lasso di tempo. Senza limiti di tempo legati ad esso, non si ha un senso di urgenza. Se vuoi perdere 6 chili, quando vuoi perderli? «Prima o poi" non funzionerà. Ma se lo ancori in un lasso di tempo, "entro il 1 ° maggio", allora hai messo in moto la tua mente inconscia per iniziare a lavorare sull'obiettivo. Il tuo obiettivo è probabilmente realistico se credi davvero che possa essere realizzato. Altri modi per sapere se il tuo obiettivo è realistico è determinare se hai realizzato qualcosa di simile in passato o chiediti quali condizioni dovrebbero esistere per raggiungere questo obiettivo.</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11819093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1 / Consapevolezza - Sii consapevole di ciò che accade intorno a te e nella tua testa - Comprendi il processo che il tuo cervello usa per reagire alle situazioni difficili. </a:t>
            </a:r>
          </a:p>
          <a:p>
            <a:pPr marL="0" algn="l" defTabSz="914400">
              <a:buNone/>
            </a:pPr>
            <a:r>
              <a:rPr lang="it-IT" dirty="0" smtClean="0"/>
              <a:t>Spesso rispondiamo a una situazione senza essere consapevoli del motivo per cui stiamo rispondendo in un certo modo - ad es. se qualcuno ci ha condizionato a pensare che i ragni siano spaventosi e dovrebbero essere evitati a tutti i costi, reagiremo istintivamente scappando senza capire veramente se è necessario scappare! </a:t>
            </a:r>
          </a:p>
          <a:p>
            <a:pPr marL="0" algn="l" defTabSz="914400">
              <a:buNone/>
            </a:pPr>
            <a:endParaRPr lang="it-IT" dirty="0" smtClean="0"/>
          </a:p>
          <a:p>
            <a:pPr marL="0" algn="l" defTabSz="914400">
              <a:buNone/>
            </a:pPr>
            <a:r>
              <a:rPr lang="it-IT" dirty="0" smtClean="0"/>
              <a:t>2 / Pensare - Quando siamo consapevoli di come reagiamo a una situazione, possiamo impegnarci a riflettere per affrontarla in modo più razionale. Ad esempio: fermati e raccogli maggiori informazioni sulla situazione. Fermati e guarda di nuovo il ragno - è ancora vivo? Quanto è grande? È velenoso o no? Abbiamo davvero bisogno di scappare? Pensare al peggio è qualcosa che molti di noi fanno regolarmente e può portare a molta ansia. Una tecnica è: Immagina i peggiori risultati possibili – puoi sbizzarrirti con l’immaginazione! Immagina i migliori risultati possibili: Pensa a quale sia l'esito più probabile ... Probabilmente è una media dei due. Ad esempio, vieni chiamato nell'ufficio dei manager. </a:t>
            </a:r>
          </a:p>
          <a:p>
            <a:pPr marL="0" algn="l" defTabSz="914400">
              <a:buNone/>
            </a:pPr>
            <a:r>
              <a:rPr lang="it-IT" dirty="0" smtClean="0"/>
              <a:t>3 / Chiedere aiuto - Una grande parte dell'essere resilienti è poter chiedere aiuto agli altri. Non ci si può aspettare che qualcuno faccia tutto da solo, ma spesso ci sottoponiamo</a:t>
            </a:r>
            <a:r>
              <a:rPr lang="it-IT" baseline="0" dirty="0" smtClean="0"/>
              <a:t> a </a:t>
            </a:r>
            <a:r>
              <a:rPr lang="it-IT" dirty="0" smtClean="0"/>
              <a:t>molta pressione credendo che non possiamo chiedere aiuto. Chiedere aiuto familiari, amici o colleghi può aiutarci ad affrontare un ostacolo</a:t>
            </a:r>
          </a:p>
          <a:p>
            <a:pPr marL="0" algn="l" defTabSz="914400">
              <a:buNone/>
            </a:pPr>
            <a:r>
              <a:rPr lang="it-IT" dirty="0" smtClean="0"/>
              <a:t>4 / Infine, essendo fisicamente e mentalmente sani diventiamo più resilienti </a:t>
            </a:r>
          </a:p>
          <a:p>
            <a:pPr marL="0" algn="l" defTabSz="914400">
              <a:buNone/>
            </a:pPr>
            <a:r>
              <a:rPr lang="it-IT" dirty="0" smtClean="0"/>
              <a:t>- Quando siamo stanchi e malandati, siamo meno in grado di affrontare situazioni stressanti. Mantenersi in forma, dormire abbastanza e mangiare bene può renderci più resistenti.</a:t>
            </a:r>
            <a:endParaRPr dirty="0" smtClean="0"/>
          </a:p>
          <a:p>
            <a:pPr marL="0" algn="l" defTabSz="914400">
              <a:buNone/>
            </a:pP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91150113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A proposito delle fasi di consapevolezza e pensiero di cui abbiamo parlato</a:t>
            </a:r>
          </a:p>
          <a:p>
            <a:pPr marL="0" algn="l" defTabSz="914400">
              <a:buNone/>
            </a:pPr>
            <a:r>
              <a:rPr lang="it-IT" dirty="0" smtClean="0"/>
              <a:t>- Ecco un esempio: sgridi la tua collega perché si è dimenticata di stampare un rapporto chiave prima della riunione (Avversità). Quindi pensi "Sono proprio un pessimo capo" (Convinzione). Poi la riunione va male, perché la tua autostima è precipitata (Conseguenze). Le convinzioni che sviluppiamo possono diventare "trappole di pensiero" - se qualcuno è naturalmente pessimista, crederanno che sono sempre un cattivo capo e le conseguenze di ciò sosterranno le loro convinzioni. Tuttavia, una persona ottimista potrebbe pensare in modo più specifico: «Sono stato un cattivo capo oggi perché ero stanco dopo la scorsa notte", possono quindi PENSARE a questo e cambiare il modo in cui reagiranno la prossima volta, invece di aspettarsi</a:t>
            </a:r>
            <a:r>
              <a:rPr lang="it-IT" baseline="0" dirty="0" smtClean="0"/>
              <a:t> sempre il peggio da </a:t>
            </a:r>
            <a:r>
              <a:rPr lang="it-IT" dirty="0" smtClean="0"/>
              <a:t>se stessi.</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10158416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89292722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82336914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Abbiamo bisogno di tempo per ciascuna di queste fasi - come il lutto per qualcuno che abbiamo perso ... RICORDA </a:t>
            </a:r>
          </a:p>
          <a:p>
            <a:pPr marL="0" algn="l" defTabSz="914400">
              <a:buNone/>
            </a:pPr>
            <a:r>
              <a:rPr lang="it-IT" dirty="0" smtClean="0"/>
              <a:t>- non è sempre così semplice - puoi tornare indietro di un passo prima di andare avanti. Tuttavia, ci sono cose che possiamo fare attivamente per aiutarci a capire come affrontiamo il cambiamento come individui e come possiamo iniziare a vedere il cambiamento come una cosa positiva della vita che ci consente di crescere e svilupparci ... Spesso possiamo rimanere "bloccati" in modelli di comportamento che ci impediscono di andare avanti e accogliere cambiamenti, ma ci sono cose che possiamo fare per iniziare a identificare questi modelli ed esplorare come possiamo essere più adatti a fronteggiare nuove sfide ....</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354634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Questo esercizio è un ottimo modo per riflettere sugli eventi passati della tua vita in cui hai dovuto gestire il cambiamento ... </a:t>
            </a:r>
          </a:p>
          <a:p>
            <a:pPr marL="0" algn="l" defTabSz="914400">
              <a:buNone/>
            </a:pPr>
            <a:r>
              <a:rPr lang="it-IT" dirty="0" smtClean="0"/>
              <a:t>Guardando indietro ai cambiamenti che abbiamo affrontato e superato in passato,</a:t>
            </a:r>
            <a:r>
              <a:rPr lang="it-IT" baseline="0" dirty="0" smtClean="0"/>
              <a:t> </a:t>
            </a:r>
            <a:r>
              <a:rPr lang="it-IT" dirty="0" smtClean="0"/>
              <a:t>possiamo pensare a quanto siamo resistenti e migliorare la nostra fiducia in come gestire il cambiamento in futuro. </a:t>
            </a:r>
          </a:p>
          <a:p>
            <a:pPr marL="0" algn="l" defTabSz="914400">
              <a:buNone/>
            </a:pPr>
            <a:r>
              <a:rPr lang="it-IT" dirty="0" smtClean="0"/>
              <a:t>NB - Questo si è dimostrato uno strumento molto potente ma potrebbe essere necessario considerare attentamente come usarlo con le donne che hanno attraversato periodi traumatici nella loro vita e se è appropriato usarlo </a:t>
            </a:r>
          </a:p>
          <a:p>
            <a:pPr marL="0" algn="l" defTabSz="914400">
              <a:buNone/>
            </a:pPr>
            <a:r>
              <a:rPr lang="it-IT" dirty="0" smtClean="0"/>
              <a:t>- Sei in grado e qualificato per sostenerle attraverso l'esercizio?</a:t>
            </a:r>
            <a:endParaRPr lang="en-GB" sz="1200" b="0" i="0" dirty="0">
              <a:solidFill>
                <a:schemeClr val="tx1"/>
              </a:solidFill>
              <a:latin typeface="Calibri"/>
              <a:ea typeface="+mn-ea"/>
              <a:cs typeface="+mn-cs"/>
            </a:endParaRPr>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07822436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94631400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21</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15805397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lt-LT" dirty="0"/>
          </a:p>
          <a:p>
            <a:pPr>
              <a:defRPr/>
            </a:pPr>
            <a:endParaRPr lang="en-GB" dirty="0"/>
          </a:p>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11330967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La </a:t>
            </a:r>
            <a:r>
              <a:rPr lang="it-IT" sz="1200" b="0" i="0" kern="1200" dirty="0" smtClean="0">
                <a:solidFill>
                  <a:schemeClr val="tx1"/>
                </a:solidFill>
                <a:effectLst/>
                <a:latin typeface="+mn-lt"/>
                <a:ea typeface="+mn-ea"/>
                <a:cs typeface="+mn-cs"/>
              </a:rPr>
              <a:t>‘grinta' è qualcosa di cui si parla di più nella psicologia positiva </a:t>
            </a:r>
          </a:p>
          <a:p>
            <a:pPr marL="171450" indent="-171450" algn="l" defTabSz="914400">
              <a:buFontTx/>
              <a:buChar char="-"/>
            </a:pPr>
            <a:r>
              <a:rPr lang="it-IT" sz="1200" b="0" i="0" kern="1200" dirty="0" smtClean="0">
                <a:solidFill>
                  <a:schemeClr val="tx1"/>
                </a:solidFill>
                <a:effectLst/>
                <a:latin typeface="+mn-lt"/>
                <a:ea typeface="+mn-ea"/>
                <a:cs typeface="+mn-cs"/>
              </a:rPr>
              <a:t>È diversa dalla resilienza (anche se è collegata) – Ha più a che fare con la tenacia !! Una ricercatrice - Angela </a:t>
            </a:r>
            <a:r>
              <a:rPr lang="it-IT" sz="1200" b="0" i="0" kern="1200" dirty="0" err="1" smtClean="0">
                <a:solidFill>
                  <a:schemeClr val="tx1"/>
                </a:solidFill>
                <a:effectLst/>
                <a:latin typeface="+mn-lt"/>
                <a:ea typeface="+mn-ea"/>
                <a:cs typeface="+mn-cs"/>
              </a:rPr>
              <a:t>Duckworth</a:t>
            </a:r>
            <a:r>
              <a:rPr lang="it-IT" sz="1200" b="0" i="0" kern="1200" dirty="0" smtClean="0">
                <a:solidFill>
                  <a:schemeClr val="tx1"/>
                </a:solidFill>
                <a:effectLst/>
                <a:latin typeface="+mn-lt"/>
                <a:ea typeface="+mn-ea"/>
                <a:cs typeface="+mn-cs"/>
              </a:rPr>
              <a:t> – ha studiato come alcune persone ottengono più degli altri anche se hanno la stessa intelligenza, talento e risorse - se avremo la tenacia di fare qualcosa e continueremo a lavorarci, avremo successo - questo è legato alla motivazione, alla fede e la capacità di autoregolarsi. </a:t>
            </a:r>
          </a:p>
          <a:p>
            <a:pPr marL="171450" indent="-171450" algn="l" defTabSz="914400">
              <a:buFontTx/>
              <a:buChar char="-"/>
            </a:pPr>
            <a:r>
              <a:rPr lang="it-IT" sz="1200" b="0" i="0" kern="1200" dirty="0" smtClean="0">
                <a:solidFill>
                  <a:schemeClr val="tx1"/>
                </a:solidFill>
                <a:effectLst/>
                <a:latin typeface="+mn-lt"/>
                <a:ea typeface="+mn-ea"/>
                <a:cs typeface="+mn-cs"/>
              </a:rPr>
              <a:t>- Un ottimo TED talk che condivideremo sull'</a:t>
            </a:r>
            <a:r>
              <a:rPr lang="it-IT" sz="1200" b="0" i="0" kern="1200" dirty="0" err="1" smtClean="0">
                <a:solidFill>
                  <a:schemeClr val="tx1"/>
                </a:solidFill>
                <a:effectLst/>
                <a:latin typeface="+mn-lt"/>
                <a:ea typeface="+mn-ea"/>
                <a:cs typeface="+mn-cs"/>
              </a:rPr>
              <a:t>hub</a:t>
            </a:r>
            <a:r>
              <a:rPr lang="it-IT" sz="1200" b="0" i="0" kern="1200" dirty="0" smtClean="0">
                <a:solidFill>
                  <a:schemeClr val="tx1"/>
                </a:solidFill>
                <a:effectLst/>
                <a:latin typeface="+mn-lt"/>
                <a:ea typeface="+mn-ea"/>
                <a:cs typeface="+mn-cs"/>
              </a:rPr>
              <a:t> http://www.ted.com/talks/angela_lee_duckworth_grit_the_power_of_passion_and_perseverance</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22</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533936000"/>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23</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57405870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4195231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egnaposto immagine diapositiva 1"/>
          <p:cNvSpPr>
            <a:spLocks noGrp="1" noRot="1" noChangeAspect="1"/>
          </p:cNvSpPr>
          <p:nvPr>
            <p:ph type="sldImg"/>
          </p:nvPr>
        </p:nvSpPr>
        <p:spPr/>
      </p:sp>
      <p:sp>
        <p:nvSpPr>
          <p:cNvPr id="3" name="Segnaposto note 2"/>
          <p:cNvSpPr>
            <a:spLocks noGrp="1"/>
          </p:cNvSpPr>
          <p:nvPr>
            <p:ph type="body" idx="1"/>
          </p:nvPr>
        </p:nvSpPr>
        <p:spPr/>
        <p:txBody>
          <a:bodyPr/>
          <a:lstStyle/>
          <a:p>
            <a:endParaRPr lang="it-IT" dirty="0"/>
          </a:p>
        </p:txBody>
      </p:sp>
      <p:sp>
        <p:nvSpPr>
          <p:cNvPr id="4" name="Segnaposto numero diapositiva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188653221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i-FI"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26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9168334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
            </a:r>
            <a:br>
              <a:rPr lang="it-IT" dirty="0" smtClean="0"/>
            </a:br>
            <a:r>
              <a:rPr lang="it-IT" sz="1200" b="0" i="0" kern="1200" dirty="0" smtClean="0">
                <a:solidFill>
                  <a:schemeClr val="tx1"/>
                </a:solidFill>
                <a:effectLst/>
                <a:latin typeface="+mn-lt"/>
                <a:ea typeface="+mn-ea"/>
                <a:cs typeface="+mn-cs"/>
              </a:rPr>
              <a:t>Incoraggia i tuoi partecipanti a riflettere sui punti di cui sopra, considerando il PFC della loro attività ... Utilizza le seguenti 2 diapositive per valutare come si potrebbe sviluppare un PFC più esclusivo ...</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4</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7640717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In questo esempio, l’attività è una semplice manicure: il modello aziendale</a:t>
            </a:r>
            <a:r>
              <a:rPr lang="it-IT" baseline="0" dirty="0" smtClean="0"/>
              <a:t> </a:t>
            </a:r>
            <a:r>
              <a:rPr lang="it-IT" dirty="0" smtClean="0"/>
              <a:t>di base è che il cliente entra nel negozio, gli viene fatta la manicure, paga i soldi e se ne va. MA, come si potrebbe rendere questo modello più unico, per fornire più valore / beneficio al cliente e distinguersi dagli altri che vendono lo stesso servizio...</a:t>
            </a:r>
            <a:endParaRPr dirty="0"/>
          </a:p>
          <a:p>
            <a:pPr marL="0" algn="l" defTabSz="914400">
              <a:buNone/>
            </a:pP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5</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5475715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
            </a:r>
            <a:br>
              <a:rPr lang="it-IT" dirty="0" smtClean="0"/>
            </a:br>
            <a:r>
              <a:rPr lang="it-IT" sz="1200" b="0" i="0" kern="1200" dirty="0" smtClean="0">
                <a:solidFill>
                  <a:schemeClr val="tx1"/>
                </a:solidFill>
                <a:effectLst/>
                <a:latin typeface="+mn-lt"/>
                <a:ea typeface="+mn-ea"/>
                <a:cs typeface="+mn-cs"/>
              </a:rPr>
              <a:t>In questo modello, quando la cliente entra dalla manicure, ha accesso a un computer dove può controllare le sue e-mail mentre attende il suo turno. Mentre le fanno le unghie le viene offerto un caffè, poi dopo aver pagato,</a:t>
            </a:r>
            <a:r>
              <a:rPr lang="it-IT" sz="1200" b="0" i="0" kern="1200" baseline="0" dirty="0" smtClean="0">
                <a:solidFill>
                  <a:schemeClr val="tx1"/>
                </a:solidFill>
                <a:effectLst/>
                <a:latin typeface="+mn-lt"/>
                <a:ea typeface="+mn-ea"/>
                <a:cs typeface="+mn-cs"/>
              </a:rPr>
              <a:t> le </a:t>
            </a:r>
            <a:r>
              <a:rPr lang="it-IT" sz="1200" b="0" i="0" kern="1200" dirty="0" smtClean="0">
                <a:solidFill>
                  <a:schemeClr val="tx1"/>
                </a:solidFill>
                <a:effectLst/>
                <a:latin typeface="+mn-lt"/>
                <a:ea typeface="+mn-ea"/>
                <a:cs typeface="+mn-cs"/>
              </a:rPr>
              <a:t>viene chiesto di completare una valutazione e lasciare un commento per migliorare il servizio la prossima volta.</a:t>
            </a: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6</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41960486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it-IT" sz="1200" kern="1200" dirty="0" smtClean="0">
                <a:solidFill>
                  <a:schemeClr val="tx1"/>
                </a:solidFill>
                <a:effectLst/>
                <a:latin typeface="+mn-lt"/>
                <a:ea typeface="+mn-ea"/>
                <a:cs typeface="+mn-cs"/>
              </a:rPr>
              <a:t>Un Personaggio ti aiuta a capire e visualizzare meglio i tuoi clienti target. È un personaggio immaginario e generico che descrive la personalità, gli interessi, i dolori, gli obiettivi e il comportamento di un cliente tipico. Con un Personaggio è più facile prendere decisioni deliberate sullo sviluppo e sul </a:t>
            </a:r>
            <a:r>
              <a:rPr lang="it-IT" sz="1200" kern="1200" dirty="0" err="1" smtClean="0">
                <a:solidFill>
                  <a:schemeClr val="tx1"/>
                </a:solidFill>
                <a:effectLst/>
                <a:latin typeface="+mn-lt"/>
                <a:ea typeface="+mn-ea"/>
                <a:cs typeface="+mn-cs"/>
              </a:rPr>
              <a:t>targeting</a:t>
            </a:r>
            <a:r>
              <a:rPr lang="it-IT" sz="1200" kern="1200" dirty="0" smtClean="0">
                <a:solidFill>
                  <a:schemeClr val="tx1"/>
                </a:solidFill>
                <a:effectLst/>
                <a:latin typeface="+mn-lt"/>
                <a:ea typeface="+mn-ea"/>
                <a:cs typeface="+mn-cs"/>
              </a:rPr>
              <a:t> del tuo prodotto o servizio.</a:t>
            </a:r>
          </a:p>
          <a:p>
            <a:r>
              <a:rPr lang="it-IT" sz="1200" b="1" kern="1200" dirty="0" smtClean="0">
                <a:solidFill>
                  <a:schemeClr val="tx1"/>
                </a:solidFill>
                <a:effectLst/>
                <a:latin typeface="+mn-lt"/>
                <a:ea typeface="+mn-ea"/>
                <a:cs typeface="+mn-cs"/>
              </a:rPr>
              <a:t> </a:t>
            </a:r>
          </a:p>
          <a:p>
            <a:r>
              <a:rPr lang="it-IT" sz="1200" kern="1200" dirty="0" smtClean="0">
                <a:solidFill>
                  <a:schemeClr val="tx1"/>
                </a:solidFill>
                <a:effectLst/>
                <a:latin typeface="+mn-lt"/>
                <a:ea typeface="+mn-ea"/>
                <a:cs typeface="+mn-cs"/>
              </a:rPr>
              <a:t>Aspetti del Personaggio dei tuoi clienti a cui devi pensare:</a:t>
            </a:r>
          </a:p>
          <a:p>
            <a:r>
              <a:rPr lang="it-IT" sz="1200" b="1" kern="1200" dirty="0" smtClean="0">
                <a:solidFill>
                  <a:schemeClr val="tx1"/>
                </a:solidFill>
                <a:effectLst/>
                <a:latin typeface="+mn-lt"/>
                <a:ea typeface="+mn-ea"/>
                <a:cs typeface="+mn-cs"/>
              </a:rPr>
              <a:t> </a:t>
            </a:r>
            <a:endParaRPr lang="it-IT" sz="1200" kern="1200" dirty="0" smtClean="0">
              <a:solidFill>
                <a:schemeClr val="tx1"/>
              </a:solidFill>
              <a:effectLst/>
              <a:latin typeface="+mn-lt"/>
              <a:ea typeface="+mn-ea"/>
              <a:cs typeface="+mn-cs"/>
            </a:endParaRPr>
          </a:p>
          <a:p>
            <a:pPr lvl="0"/>
            <a:r>
              <a:rPr lang="it-IT" sz="1200" b="1" kern="1200" dirty="0" smtClean="0">
                <a:solidFill>
                  <a:schemeClr val="tx1"/>
                </a:solidFill>
                <a:effectLst/>
                <a:latin typeface="+mn-lt"/>
                <a:ea typeface="+mn-ea"/>
                <a:cs typeface="+mn-cs"/>
              </a:rPr>
              <a:t>Caratteristiche personali</a:t>
            </a:r>
            <a:r>
              <a:rPr lang="it-IT" sz="1200" kern="1200" dirty="0" smtClean="0">
                <a:solidFill>
                  <a:schemeClr val="tx1"/>
                </a:solidFill>
                <a:effectLst/>
                <a:latin typeface="+mn-lt"/>
                <a:ea typeface="+mn-ea"/>
                <a:cs typeface="+mn-cs"/>
              </a:rPr>
              <a:t>: indica le caratteristiche del tuo Personaggio, ad esempio nome, età, sesso, professione, stato civile, posizione, ecc.</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Personalità</a:t>
            </a:r>
            <a:r>
              <a:rPr lang="it-IT" sz="1200" kern="1200" dirty="0" smtClean="0">
                <a:solidFill>
                  <a:schemeClr val="tx1"/>
                </a:solidFill>
                <a:effectLst/>
                <a:latin typeface="+mn-lt"/>
                <a:ea typeface="+mn-ea"/>
                <a:cs typeface="+mn-cs"/>
              </a:rPr>
              <a:t>: qual è la personalità del tuo Personaggio? È introverso o estroverso? Prende decisioni ben ponderate o usa l'intuizione?</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Obiettivi</a:t>
            </a:r>
            <a:r>
              <a:rPr lang="it-IT" sz="1200" kern="1200" dirty="0" smtClean="0">
                <a:solidFill>
                  <a:schemeClr val="tx1"/>
                </a:solidFill>
                <a:effectLst/>
                <a:latin typeface="+mn-lt"/>
                <a:ea typeface="+mn-ea"/>
                <a:cs typeface="+mn-cs"/>
              </a:rPr>
              <a:t>: cosa vuole raggiungere o vivere il tuo Personaggio?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Frustrazioni</a:t>
            </a:r>
            <a:r>
              <a:rPr lang="it-IT" sz="1200" kern="1200" dirty="0" smtClean="0">
                <a:solidFill>
                  <a:schemeClr val="tx1"/>
                </a:solidFill>
                <a:effectLst/>
                <a:latin typeface="+mn-lt"/>
                <a:ea typeface="+mn-ea"/>
                <a:cs typeface="+mn-cs"/>
              </a:rPr>
              <a:t>: quali sono le ragioni per cui il tuo Personaggio è infelice o quali aspetti mancano nella vita del tuo Personaggio?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Biografia</a:t>
            </a:r>
            <a:r>
              <a:rPr lang="it-IT" sz="1200" kern="1200" dirty="0" smtClean="0">
                <a:solidFill>
                  <a:schemeClr val="tx1"/>
                </a:solidFill>
                <a:effectLst/>
                <a:latin typeface="+mn-lt"/>
                <a:ea typeface="+mn-ea"/>
                <a:cs typeface="+mn-cs"/>
              </a:rPr>
              <a:t>: quali sono gli aspetti importanti che sono tipici del tuo Personaggio ?</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Interessi</a:t>
            </a:r>
            <a:r>
              <a:rPr lang="it-IT" sz="1200" kern="1200" dirty="0" smtClean="0">
                <a:solidFill>
                  <a:schemeClr val="tx1"/>
                </a:solidFill>
                <a:effectLst/>
                <a:latin typeface="+mn-lt"/>
                <a:ea typeface="+mn-ea"/>
                <a:cs typeface="+mn-cs"/>
              </a:rPr>
              <a:t>: quali passioni e hobby ha il tuo Personaggio oltre al suo lavoro?</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Canali preferiti</a:t>
            </a:r>
            <a:r>
              <a:rPr lang="it-IT" sz="1200" kern="1200" dirty="0" smtClean="0">
                <a:solidFill>
                  <a:schemeClr val="tx1"/>
                </a:solidFill>
                <a:effectLst/>
                <a:latin typeface="+mn-lt"/>
                <a:ea typeface="+mn-ea"/>
                <a:cs typeface="+mn-cs"/>
              </a:rPr>
              <a:t>: quali sono i canali tipici utilizzati dal tuo Personaggio per il contatto con le organizzazioni?</a:t>
            </a:r>
          </a:p>
          <a:p>
            <a:r>
              <a:rPr lang="it-IT" sz="1200" kern="1200" dirty="0" smtClean="0">
                <a:solidFill>
                  <a:schemeClr val="tx1"/>
                </a:solidFill>
                <a:effectLst/>
                <a:latin typeface="+mn-lt"/>
                <a:ea typeface="+mn-ea"/>
                <a:cs typeface="+mn-cs"/>
              </a:rPr>
              <a:t> </a:t>
            </a:r>
          </a:p>
          <a:p>
            <a:pPr lvl="0"/>
            <a:r>
              <a:rPr lang="it-IT" sz="1200" b="1" kern="1200" dirty="0" smtClean="0">
                <a:solidFill>
                  <a:schemeClr val="tx1"/>
                </a:solidFill>
                <a:effectLst/>
                <a:latin typeface="+mn-lt"/>
                <a:ea typeface="+mn-ea"/>
                <a:cs typeface="+mn-cs"/>
              </a:rPr>
              <a:t>Marchi</a:t>
            </a:r>
            <a:r>
              <a:rPr lang="it-IT" sz="1200" kern="1200" dirty="0" smtClean="0">
                <a:solidFill>
                  <a:schemeClr val="tx1"/>
                </a:solidFill>
                <a:effectLst/>
                <a:latin typeface="+mn-lt"/>
                <a:ea typeface="+mn-ea"/>
                <a:cs typeface="+mn-cs"/>
              </a:rPr>
              <a:t>: quali sono i marchi tipici che il tuo Personaggio acquista e a cui è fedele?</a:t>
            </a:r>
          </a:p>
          <a:p>
            <a:pPr marL="0" algn="l" defTabSz="914400">
              <a:buNone/>
            </a:pPr>
            <a:endParaRPr dirty="0"/>
          </a:p>
          <a:p>
            <a:pPr marL="0" algn="l" defTabSz="914400">
              <a:buNone/>
            </a:pPr>
            <a:endParaRPr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7</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7856153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it-IT" dirty="0" smtClean="0"/>
              <a:t/>
            </a:r>
            <a:br>
              <a:rPr lang="it-IT" dirty="0" smtClean="0"/>
            </a:br>
            <a:r>
              <a:rPr lang="it-IT" sz="1200" b="0" i="0" kern="1200" dirty="0" smtClean="0">
                <a:solidFill>
                  <a:schemeClr val="tx1"/>
                </a:solidFill>
                <a:effectLst/>
                <a:latin typeface="+mn-lt"/>
                <a:ea typeface="+mn-ea"/>
                <a:cs typeface="+mn-cs"/>
              </a:rPr>
              <a:t>Tutti sono motivati ​​da cose diverse. Alcune persone sono motivate a iniziare a fare affari pensando ai soldi che sperano di guadagnare, alcune persone alla differenza che potrebbero essere in grado di fare e alcune con il pensiero di fare qualcosa che gli piace, la lista è infinita e diversa per tutti. Alcuni di queste saranno motivazioni esterne, cioè, lo vuoi fare per ottenere qualcosa. Questo potrebbe essere il desiderio di creare un'attività di successo o di ottenere premi personali come denaro, case o automobili. D'altra parte alcuni di questi saranno interni che tendono ad essere più personali, emotivi o desideri innati e motivazioni. Ad esempio, potresti gestire la tua azienda di dolci fatti in casa motivata dal tuo amore per cuocere e il piacere che provi quando qualcuno apprezza il tuo prodotto. Pensa alle tue motivazioni ... </a:t>
            </a:r>
          </a:p>
          <a:p>
            <a:pPr marL="0" algn="l" defTabSz="914400">
              <a:buNone/>
            </a:pPr>
            <a:r>
              <a:rPr lang="it-IT" sz="1200" b="1" i="0" kern="1200" dirty="0" smtClean="0">
                <a:solidFill>
                  <a:schemeClr val="tx1"/>
                </a:solidFill>
                <a:effectLst/>
                <a:latin typeface="+mn-lt"/>
                <a:ea typeface="+mn-ea"/>
                <a:cs typeface="+mn-cs"/>
              </a:rPr>
              <a:t>Cosa</a:t>
            </a:r>
            <a:r>
              <a:rPr lang="it-IT" sz="1200" b="0" i="0" kern="1200" dirty="0" smtClean="0">
                <a:solidFill>
                  <a:schemeClr val="tx1"/>
                </a:solidFill>
                <a:effectLst/>
                <a:latin typeface="+mn-lt"/>
                <a:ea typeface="+mn-ea"/>
                <a:cs typeface="+mn-cs"/>
              </a:rPr>
              <a:t> ti motiva? Ad esempio, cosa ti fa</a:t>
            </a:r>
            <a:r>
              <a:rPr lang="it-IT" sz="1200" b="0" i="0" kern="1200" baseline="0" dirty="0" smtClean="0">
                <a:solidFill>
                  <a:schemeClr val="tx1"/>
                </a:solidFill>
                <a:effectLst/>
                <a:latin typeface="+mn-lt"/>
                <a:ea typeface="+mn-ea"/>
                <a:cs typeface="+mn-cs"/>
              </a:rPr>
              <a:t> </a:t>
            </a:r>
            <a:r>
              <a:rPr lang="it-IT" sz="1200" b="0" i="0" kern="1200" dirty="0" smtClean="0">
                <a:solidFill>
                  <a:schemeClr val="tx1"/>
                </a:solidFill>
                <a:effectLst/>
                <a:latin typeface="+mn-lt"/>
                <a:ea typeface="+mn-ea"/>
                <a:cs typeface="+mn-cs"/>
              </a:rPr>
              <a:t>alzare dal letto la mattina e andare al lavoro? Cosa ti farebbe andare avanti quando i tempi e le situazioni diventavano difficili? </a:t>
            </a:r>
          </a:p>
          <a:p>
            <a:pPr marL="0" algn="l" defTabSz="914400">
              <a:buNone/>
            </a:pPr>
            <a:r>
              <a:rPr lang="it-IT" sz="1200" b="1" i="0" kern="1200" dirty="0" smtClean="0">
                <a:solidFill>
                  <a:schemeClr val="tx1"/>
                </a:solidFill>
                <a:effectLst/>
                <a:latin typeface="+mn-lt"/>
                <a:ea typeface="+mn-ea"/>
                <a:cs typeface="+mn-cs"/>
              </a:rPr>
              <a:t>Perché</a:t>
            </a:r>
            <a:r>
              <a:rPr lang="it-IT" sz="1200" b="0" i="0" kern="1200" dirty="0" smtClean="0">
                <a:solidFill>
                  <a:schemeClr val="tx1"/>
                </a:solidFill>
                <a:effectLst/>
                <a:latin typeface="+mn-lt"/>
                <a:ea typeface="+mn-ea"/>
                <a:cs typeface="+mn-cs"/>
              </a:rPr>
              <a:t> stai pensando di crescere / sviluppare la tua attività? </a:t>
            </a:r>
            <a:r>
              <a:rPr lang="it-IT" sz="1200" b="1" i="0" kern="1200" dirty="0" smtClean="0">
                <a:solidFill>
                  <a:schemeClr val="tx1"/>
                </a:solidFill>
                <a:effectLst/>
                <a:latin typeface="+mn-lt"/>
                <a:ea typeface="+mn-ea"/>
                <a:cs typeface="+mn-cs"/>
              </a:rPr>
              <a:t>(vai alla diapositiva successiva)</a:t>
            </a:r>
            <a:endParaRPr dirty="0" smtClean="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8</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388445395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algn="l" defTabSz="914400">
              <a:buNone/>
            </a:pPr>
            <a:r>
              <a:rPr lang="en-US" sz="1200" b="0" i="0" kern="1200" dirty="0" err="1">
                <a:solidFill>
                  <a:schemeClr val="tx1"/>
                </a:solidFill>
                <a:effectLst/>
                <a:latin typeface="Calibri"/>
                <a:ea typeface="+mn-ea"/>
                <a:cs typeface="+mn-cs"/>
              </a:rPr>
              <a:t>Fonte</a:t>
            </a:r>
            <a:r>
              <a:rPr lang="en-US" sz="1200" b="0" i="0" kern="1200" dirty="0">
                <a:solidFill>
                  <a:schemeClr val="tx1"/>
                </a:solidFill>
                <a:effectLst/>
                <a:latin typeface="Calibri"/>
                <a:ea typeface="+mn-ea"/>
                <a:cs typeface="+mn-cs"/>
              </a:rPr>
              <a:t>: Nina Plummer</a:t>
            </a:r>
          </a:p>
          <a:p>
            <a:r>
              <a:rPr lang="it-IT" sz="1200" b="0" i="0" kern="1200" dirty="0" smtClean="0">
                <a:solidFill>
                  <a:schemeClr val="tx1"/>
                </a:solidFill>
                <a:effectLst/>
                <a:latin typeface="+mn-lt"/>
                <a:ea typeface="+mn-ea"/>
                <a:cs typeface="+mn-cs"/>
              </a:rPr>
              <a:t>La felicità attraverso il piacere - questo si riferisce all'esperienza dell'emozione positiva nel momento. Godersi un pasto gustoso, ascoltare musica o guardare un tramonto sono solo alcuni esempi di modi per provare piacere al momento. Questi sentimenti possono essere amplificati e allungati nel tempo attraverso l'</a:t>
            </a:r>
            <a:r>
              <a:rPr lang="it-IT" sz="1200" b="0" i="0" kern="1200" dirty="0" err="1" smtClean="0">
                <a:solidFill>
                  <a:schemeClr val="tx1"/>
                </a:solidFill>
                <a:effectLst/>
                <a:latin typeface="+mn-lt"/>
                <a:ea typeface="+mn-ea"/>
                <a:cs typeface="+mn-cs"/>
              </a:rPr>
              <a:t>assaporazione</a:t>
            </a:r>
            <a:r>
              <a:rPr lang="it-IT" sz="1200" b="0" i="0" kern="1200" dirty="0" smtClean="0">
                <a:solidFill>
                  <a:schemeClr val="tx1"/>
                </a:solidFill>
                <a:effectLst/>
                <a:latin typeface="+mn-lt"/>
                <a:ea typeface="+mn-ea"/>
                <a:cs typeface="+mn-cs"/>
              </a:rPr>
              <a:t> consapevole - qualcosa che gli psicologi chiamano consapevolezza. </a:t>
            </a:r>
          </a:p>
          <a:p>
            <a:r>
              <a:rPr lang="it-IT" sz="1200" b="0" i="0" kern="1200" dirty="0" smtClean="0">
                <a:solidFill>
                  <a:schemeClr val="tx1"/>
                </a:solidFill>
                <a:effectLst/>
                <a:latin typeface="+mn-lt"/>
                <a:ea typeface="+mn-ea"/>
                <a:cs typeface="+mn-cs"/>
              </a:rPr>
              <a:t>2. Felicità attraverso il flusso - questo si riferisce alla gioia derivante dall'uso e dalla costruzione delle nostre abilità. La maggior parte delle persone ha il desiderio di crescere e svilupparsi come individui ma, al fine di garantire una crescita ottimale, sono necessari obiettivi chiari e feedback. Quando gli obiettivi sono chiari, il feedback è immediato e raggiungiamo un punto in cui le nostre capacità corrispondono ai requisiti necessari per raggiungere l'obiettivo - e le persone entrano in uno stato di totale assorbimento con il compito che si traduce in una perdita di autocoscienza e del senso di tempo. Questa esperienza è percepita come estremamente piacevole dopo il suo completamento. </a:t>
            </a:r>
          </a:p>
          <a:p>
            <a:r>
              <a:rPr lang="it-IT" sz="1200" b="0" i="0" kern="1200" dirty="0" smtClean="0">
                <a:solidFill>
                  <a:schemeClr val="tx1"/>
                </a:solidFill>
                <a:effectLst/>
                <a:latin typeface="+mn-lt"/>
                <a:ea typeface="+mn-ea"/>
                <a:cs typeface="+mn-cs"/>
              </a:rPr>
              <a:t>3. Felicità attraverso il significato - questo si riferisce alla gioia provata dall'usare le nostre capacità e punti di forza per appartenere a, ed essere al servizio di, qualcosa di più grande di noi stessi. Che si tratti di crescere una famiglia, il nostro lavoro, fare volontariato per la nostra comunità o contribuire in qualche modo alla società, lavorare verso obiettivi significativi migliora la qualità della vita delle persone e crea la sensazione di una vita degna di essere vissuta. La scoperta interessante di queste tre componenti alla felicità è che, mentre le persone possono essere felici con la loro vita senza molte esperienze di piacere, la ricerca del piacere da sola non ha quasi nessun contributo alla soddisfazione della vita. È il perseguimento degli obiettivi e in particolare la ricerca del significato che costituisce la vera soddisfazione della vita - quella che gli psicologi chiamano la vera felicità. Tuttavia, il piacere può aggiungere un ulteriore livello di gioia alla vita; quando la vita delle persone consiste nel costruire abilità e usarle regolarmente al servizio di qualcosa al di là di se stesse, il piacere agisce come ciliegina sulla torta.</a:t>
            </a:r>
          </a:p>
          <a:p>
            <a:r>
              <a:rPr lang="it-IT" dirty="0" smtClean="0"/>
              <a:t/>
            </a:r>
            <a:br>
              <a:rPr lang="it-IT" dirty="0" smtClean="0"/>
            </a:br>
            <a:endParaRPr lang="en-US" sz="1200" b="0" i="0" kern="1200" dirty="0">
              <a:solidFill>
                <a:schemeClr val="tx1"/>
              </a:solidFill>
              <a:effectLst/>
              <a:latin typeface="Calibri"/>
              <a:ea typeface="+mn-ea"/>
              <a:cs typeface="+mn-cs"/>
            </a:endParaRPr>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9</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5654422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defRPr/>
            </a:pPr>
            <a:endParaRPr lang="lt-LT" dirty="0"/>
          </a:p>
          <a:p>
            <a:pPr>
              <a:defRPr/>
            </a:pPr>
            <a:endParaRPr lang="en-GB" dirty="0"/>
          </a:p>
          <a:p>
            <a:endParaRPr lang="en-GB" dirty="0"/>
          </a:p>
        </p:txBody>
      </p:sp>
      <p:sp>
        <p:nvSpPr>
          <p:cNvPr id="4" name="Slide Number Placeholder 3"/>
          <p:cNvSpPr>
            <a:spLocks noGrp="1"/>
          </p:cNvSpPr>
          <p:nvPr>
            <p:ph type="sldNum" sz="quarter" idx="10"/>
          </p:nvPr>
        </p:nvSpPr>
        <p:spPr/>
        <p:txBody>
          <a:bodyPr/>
          <a:lstStyle/>
          <a:p>
            <a:pPr algn="r" defTabSz="914400">
              <a:buNone/>
            </a:pPr>
            <a:fld id="{FC9BDE69-6D4C-EB42-AB81-86812A9FD885}" type="slidenum">
              <a:rPr lang="it-IT" sz="1200" b="0" i="0">
                <a:solidFill>
                  <a:schemeClr val="tx1"/>
                </a:solidFill>
                <a:latin typeface="Calibri"/>
                <a:ea typeface="+mn-ea"/>
                <a:cs typeface="+mn-cs"/>
              </a:rPr>
              <a:t>10</a:t>
            </a:fld>
            <a:endParaRPr lang="it-IT" sz="1200" b="0" i="0">
              <a:solidFill>
                <a:schemeClr val="tx1"/>
              </a:solidFill>
              <a:latin typeface="Calibri"/>
              <a:ea typeface="+mn-ea"/>
              <a:cs typeface="+mn-cs"/>
            </a:endParaRPr>
          </a:p>
        </p:txBody>
      </p:sp>
    </p:spTree>
    <p:extLst>
      <p:ext uri="{BB962C8B-B14F-4D97-AF65-F5344CB8AC3E}">
        <p14:creationId xmlns:p14="http://schemas.microsoft.com/office/powerpoint/2010/main" val="20378395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9372946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5409431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1261556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0106663"/>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Diapositiva titolo">
    <p:spTree>
      <p:nvGrpSpPr>
        <p:cNvPr id="1" name=""/>
        <p:cNvGrpSpPr/>
        <p:nvPr/>
      </p:nvGrpSpPr>
      <p:grpSpPr>
        <a:xfrm>
          <a:off x="0" y="0"/>
          <a:ext cx="0" cy="0"/>
          <a:chOff x="0" y="0"/>
          <a:chExt cx="0" cy="0"/>
        </a:xfrm>
      </p:grpSpPr>
      <p:sp>
        <p:nvSpPr>
          <p:cNvPr id="2" name="Titolo 1"/>
          <p:cNvSpPr>
            <a:spLocks noGrp="1"/>
          </p:cNvSpPr>
          <p:nvPr>
            <p:ph type="ctrTitle"/>
          </p:nvPr>
        </p:nvSpPr>
        <p:spPr>
          <a:xfrm>
            <a:off x="1524000" y="1122363"/>
            <a:ext cx="9144000" cy="2387600"/>
          </a:xfrm>
        </p:spPr>
        <p:txBody>
          <a:bodyPr anchor="b"/>
          <a:lstStyle>
            <a:lvl1pPr algn="ctr">
              <a:defRPr sz="6000"/>
            </a:lvl1pPr>
          </a:lstStyle>
          <a:p>
            <a:r>
              <a:rPr lang="it-IT"/>
              <a:t>Fare clic per modificare stile</a:t>
            </a:r>
          </a:p>
        </p:txBody>
      </p:sp>
      <p:sp>
        <p:nvSpPr>
          <p:cNvPr id="3" name="Sottotitolo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it-IT"/>
              <a:t>Fare clic per modificare lo stile del sottotitolo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0735199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a:ln w="0"/>
              <a:solidFill>
                <a:prstClr val="black"/>
              </a:solidFill>
              <a:effectLst>
                <a:outerShdw blurRad="38100" dist="19050" dir="2700000" algn="tl" rotWithShape="0">
                  <a:prstClr val="black">
                    <a:alpha val="40000"/>
                  </a:prstClr>
                </a:outerShdw>
              </a:effectLst>
            </a:endParaRPr>
          </a:p>
        </p:txBody>
      </p:sp>
      <p:sp>
        <p:nvSpPr>
          <p:cNvPr id="14" name="CasellaDiTesto 13"/>
          <p:cNvSpPr txBox="1"/>
          <p:nvPr userDrawn="1"/>
        </p:nvSpPr>
        <p:spPr>
          <a:xfrm>
            <a:off x="594647" y="6332314"/>
            <a:ext cx="5963633"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14400">
              <a:buNone/>
            </a:pPr>
            <a:r>
              <a:rPr lang="it-IT" sz="2200" b="0" i="0">
                <a:solidFill>
                  <a:prstClr val="white"/>
                </a:solidFill>
                <a:latin typeface="Gotham Pro Light"/>
                <a:cs typeface="Gotham Pro Light"/>
              </a:rPr>
              <a:t>Sostegno per le imprenditrici migranti</a:t>
            </a:r>
            <a:endParaRPr sz="2200" dirty="0">
              <a:latin typeface="Gotham Pro Light"/>
              <a:ea typeface="Gotham Pro Light"/>
              <a:cs typeface="Gotham Pro Light"/>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Tree>
    <p:extLst>
      <p:ext uri="{BB962C8B-B14F-4D97-AF65-F5344CB8AC3E}">
        <p14:creationId xmlns:p14="http://schemas.microsoft.com/office/powerpoint/2010/main" val="209071971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18763798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98821502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367527509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solidFill>
                <a:prstClr val="black">
                  <a:tint val="75000"/>
                </a:prstClr>
              </a:solidFill>
            </a:endParaRPr>
          </a:p>
        </p:txBody>
      </p:sp>
      <p:sp>
        <p:nvSpPr>
          <p:cNvPr id="8" name="Segnaposto piè di pagina 7"/>
          <p:cNvSpPr>
            <a:spLocks noGrp="1"/>
          </p:cNvSpPr>
          <p:nvPr>
            <p:ph type="ftr" sz="quarter" idx="11"/>
          </p:nvPr>
        </p:nvSpPr>
        <p:spPr/>
        <p:txBody>
          <a:bodyPr/>
          <a:lstStyle/>
          <a:p>
            <a:endParaRPr lang="it-IT">
              <a:solidFill>
                <a:prstClr val="black">
                  <a:tint val="75000"/>
                </a:prstClr>
              </a:solidFill>
            </a:endParaRPr>
          </a:p>
        </p:txBody>
      </p:sp>
      <p:sp>
        <p:nvSpPr>
          <p:cNvPr id="9" name="Segnaposto numero diapositiva 8"/>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100335282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solidFill>
                <a:prstClr val="black">
                  <a:tint val="75000"/>
                </a:prstClr>
              </a:solidFill>
            </a:endParaRPr>
          </a:p>
        </p:txBody>
      </p:sp>
      <p:sp>
        <p:nvSpPr>
          <p:cNvPr id="4" name="Segnaposto piè di pagina 3"/>
          <p:cNvSpPr>
            <a:spLocks noGrp="1"/>
          </p:cNvSpPr>
          <p:nvPr>
            <p:ph type="ftr" sz="quarter" idx="11"/>
          </p:nvPr>
        </p:nvSpPr>
        <p:spPr/>
        <p:txBody>
          <a:bodyPr/>
          <a:lstStyle/>
          <a:p>
            <a:endParaRPr lang="it-IT">
              <a:solidFill>
                <a:prstClr val="black">
                  <a:tint val="75000"/>
                </a:prstClr>
              </a:solidFill>
            </a:endParaRPr>
          </a:p>
        </p:txBody>
      </p:sp>
      <p:sp>
        <p:nvSpPr>
          <p:cNvPr id="5" name="Segnaposto numero diapositiva 4"/>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322924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ayout personalizzato">
    <p:spTree>
      <p:nvGrpSpPr>
        <p:cNvPr id="1" name=""/>
        <p:cNvGrpSpPr/>
        <p:nvPr/>
      </p:nvGrpSpPr>
      <p:grpSpPr>
        <a:xfrm>
          <a:off x="0" y="0"/>
          <a:ext cx="0" cy="0"/>
          <a:chOff x="0" y="0"/>
          <a:chExt cx="0" cy="0"/>
        </a:xfrm>
      </p:grpSpPr>
      <p:sp>
        <p:nvSpPr>
          <p:cNvPr id="12" name="Rettangolo 11"/>
          <p:cNvSpPr/>
          <p:nvPr userDrawn="1"/>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14" name="CasellaDiTesto 13"/>
          <p:cNvSpPr txBox="1"/>
          <p:nvPr userDrawn="1"/>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buNone/>
            </a:pPr>
            <a:r>
              <a:rPr lang="it-IT" sz="2200" b="0" i="0">
                <a:solidFill>
                  <a:schemeClr val="bg1"/>
                </a:solidFill>
                <a:latin typeface="Calibri"/>
                <a:ea typeface="Gotham Pro Light"/>
                <a:cs typeface="Gotham Pro Light"/>
              </a:rPr>
              <a:t>Sostegno per le imprenditrici migranti</a:t>
            </a:r>
            <a:endParaRPr sz="2200" dirty="0">
              <a:solidFill>
                <a:schemeClr val="bg1"/>
              </a:solidFill>
              <a:latin typeface="+mn-lt"/>
              <a:ea typeface="Gotham Pro Light"/>
              <a:cs typeface="Gotham Pro Light"/>
            </a:endParaRPr>
          </a:p>
        </p:txBody>
      </p:sp>
      <p:pic>
        <p:nvPicPr>
          <p:cNvPr id="15" name="Immagine 14"/>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097925" y="519279"/>
            <a:ext cx="1706164" cy="369607"/>
          </a:xfrm>
          <a:prstGeom prst="rect">
            <a:avLst/>
          </a:prstGeom>
        </p:spPr>
      </p:pic>
      <p:pic>
        <p:nvPicPr>
          <p:cNvPr id="4" name="Immagine 3"/>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297707" y="116749"/>
            <a:ext cx="1261136" cy="1180423"/>
          </a:xfrm>
          <a:prstGeom prst="rect">
            <a:avLst/>
          </a:prstGeom>
        </p:spPr>
      </p:pic>
      <p:sp>
        <p:nvSpPr>
          <p:cNvPr id="5"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1958317958"/>
      </p:ext>
    </p:extLst>
  </p:cSld>
  <p:clrMapOvr>
    <a:masterClrMapping/>
  </p:clrMapOvr>
  <p:extLst>
    <p:ext uri="{DCECCB84-F9BA-43D5-87BE-67443E8EF086}">
      <p15:sldGuideLst xmlns:p15="http://schemas.microsoft.com/office/powerpoint/2012/main">
        <p15:guide id="1" pos="597" userDrawn="1">
          <p15:clr>
            <a:srgbClr val="FBAE40"/>
          </p15:clr>
        </p15:guide>
        <p15:guide id="2" pos="7423" userDrawn="1">
          <p15:clr>
            <a:srgbClr val="FBAE40"/>
          </p15:clr>
        </p15:guide>
        <p15:guide id="3" orient="horz" pos="4201" userDrawn="1">
          <p15:clr>
            <a:srgbClr val="FBAE40"/>
          </p15:clr>
        </p15:guide>
      </p15:sldGuideLst>
    </p:ext>
  </p:extLst>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solidFill>
                <a:prstClr val="black">
                  <a:tint val="75000"/>
                </a:prstClr>
              </a:solidFill>
            </a:endParaRPr>
          </a:p>
        </p:txBody>
      </p:sp>
      <p:sp>
        <p:nvSpPr>
          <p:cNvPr id="3" name="Segnaposto piè di pagina 2"/>
          <p:cNvSpPr>
            <a:spLocks noGrp="1"/>
          </p:cNvSpPr>
          <p:nvPr>
            <p:ph type="ftr" sz="quarter" idx="11"/>
          </p:nvPr>
        </p:nvSpPr>
        <p:spPr/>
        <p:txBody>
          <a:bodyPr/>
          <a:lstStyle/>
          <a:p>
            <a:endParaRPr lang="it-IT">
              <a:solidFill>
                <a:prstClr val="black">
                  <a:tint val="75000"/>
                </a:prstClr>
              </a:solidFill>
            </a:endParaRPr>
          </a:p>
        </p:txBody>
      </p:sp>
      <p:sp>
        <p:nvSpPr>
          <p:cNvPr id="4" name="Segnaposto numero diapositiva 3"/>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724898306"/>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455095029"/>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Immagine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immagine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it-IT"/>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solidFill>
                <a:prstClr val="black">
                  <a:tint val="75000"/>
                </a:prstClr>
              </a:solidFill>
            </a:endParaRPr>
          </a:p>
        </p:txBody>
      </p:sp>
      <p:sp>
        <p:nvSpPr>
          <p:cNvPr id="6" name="Segnaposto piè di pagina 5"/>
          <p:cNvSpPr>
            <a:spLocks noGrp="1"/>
          </p:cNvSpPr>
          <p:nvPr>
            <p:ph type="ftr" sz="quarter" idx="11"/>
          </p:nvPr>
        </p:nvSpPr>
        <p:spPr/>
        <p:txBody>
          <a:bodyPr/>
          <a:lstStyle/>
          <a:p>
            <a:endParaRPr lang="it-IT">
              <a:solidFill>
                <a:prstClr val="black">
                  <a:tint val="75000"/>
                </a:prstClr>
              </a:solidFill>
            </a:endParaRPr>
          </a:p>
        </p:txBody>
      </p:sp>
      <p:sp>
        <p:nvSpPr>
          <p:cNvPr id="7" name="Segnaposto numero diapositiva 6"/>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23369917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olo e testo verticale">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testo verticale 2"/>
          <p:cNvSpPr>
            <a:spLocks noGrp="1"/>
          </p:cNvSpPr>
          <p:nvPr>
            <p:ph type="body" orient="vert" idx="1"/>
          </p:nvPr>
        </p:nvSpPr>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5379961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Titolo verticale e testo">
    <p:spTree>
      <p:nvGrpSpPr>
        <p:cNvPr id="1" name=""/>
        <p:cNvGrpSpPr/>
        <p:nvPr/>
      </p:nvGrpSpPr>
      <p:grpSpPr>
        <a:xfrm>
          <a:off x="0" y="0"/>
          <a:ext cx="0" cy="0"/>
          <a:chOff x="0" y="0"/>
          <a:chExt cx="0" cy="0"/>
        </a:xfrm>
      </p:grpSpPr>
      <p:sp>
        <p:nvSpPr>
          <p:cNvPr id="2" name="Titolo verticale 1"/>
          <p:cNvSpPr>
            <a:spLocks noGrp="1"/>
          </p:cNvSpPr>
          <p:nvPr>
            <p:ph type="title" orient="vert"/>
          </p:nvPr>
        </p:nvSpPr>
        <p:spPr>
          <a:xfrm>
            <a:off x="8724900" y="365125"/>
            <a:ext cx="2628900" cy="5811838"/>
          </a:xfrm>
        </p:spPr>
        <p:txBody>
          <a:bodyPr vert="eaVert"/>
          <a:lstStyle/>
          <a:p>
            <a:r>
              <a:rPr lang="it-IT"/>
              <a:t>Fare clic per modificare stile</a:t>
            </a:r>
          </a:p>
        </p:txBody>
      </p:sp>
      <p:sp>
        <p:nvSpPr>
          <p:cNvPr id="3" name="Segnaposto testo verticale 2"/>
          <p:cNvSpPr>
            <a:spLocks noGrp="1"/>
          </p:cNvSpPr>
          <p:nvPr>
            <p:ph type="body" orient="vert" idx="1"/>
          </p:nvPr>
        </p:nvSpPr>
        <p:spPr>
          <a:xfrm>
            <a:off x="838200" y="365125"/>
            <a:ext cx="7734300" cy="5811838"/>
          </a:xfrm>
        </p:spPr>
        <p:txBody>
          <a:bodyPr vert="eaVert"/>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solidFill>
                <a:prstClr val="black">
                  <a:tint val="75000"/>
                </a:prstClr>
              </a:solidFill>
            </a:endParaRPr>
          </a:p>
        </p:txBody>
      </p:sp>
      <p:sp>
        <p:nvSpPr>
          <p:cNvPr id="5" name="Segnaposto piè di pagina 4"/>
          <p:cNvSpPr>
            <a:spLocks noGrp="1"/>
          </p:cNvSpPr>
          <p:nvPr>
            <p:ph type="ftr" sz="quarter" idx="11"/>
          </p:nvPr>
        </p:nvSpPr>
        <p:spPr/>
        <p:txBody>
          <a:bodyPr/>
          <a:lstStyle/>
          <a:p>
            <a:endParaRPr lang="it-IT">
              <a:solidFill>
                <a:prstClr val="black">
                  <a:tint val="75000"/>
                </a:prstClr>
              </a:solidFill>
            </a:endParaRPr>
          </a:p>
        </p:txBody>
      </p:sp>
      <p:sp>
        <p:nvSpPr>
          <p:cNvPr id="6" name="Segnaposto numero diapositiva 5"/>
          <p:cNvSpPr>
            <a:spLocks noGrp="1"/>
          </p:cNvSpPr>
          <p:nvPr>
            <p:ph type="sldNum" sz="quarter" idx="12"/>
          </p:nvPr>
        </p:nvSpPr>
        <p:spPr/>
        <p:txBody>
          <a:body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422815542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olo e contenut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idx="1"/>
          </p:nvPr>
        </p:nvSpPr>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lvl1pPr>
              <a:defRPr sz="1200">
                <a:solidFill>
                  <a:schemeClr val="bg1"/>
                </a:solidFill>
              </a:defRPr>
            </a:lvl1pPr>
          </a:lstStyle>
          <a:p>
            <a:fld id="{164FE841-7605-7A44-96E0-2201010B0786}" type="slidenum">
              <a:rPr lang="it-IT" smtClean="0"/>
              <a:pPr/>
              <a:t>‹#›</a:t>
            </a:fld>
            <a:endParaRPr lang="it-IT" dirty="0"/>
          </a:p>
        </p:txBody>
      </p:sp>
    </p:spTree>
    <p:extLst>
      <p:ext uri="{BB962C8B-B14F-4D97-AF65-F5344CB8AC3E}">
        <p14:creationId xmlns:p14="http://schemas.microsoft.com/office/powerpoint/2010/main" val="72321071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Intestazione sezione">
    <p:spTree>
      <p:nvGrpSpPr>
        <p:cNvPr id="1" name=""/>
        <p:cNvGrpSpPr/>
        <p:nvPr/>
      </p:nvGrpSpPr>
      <p:grpSpPr>
        <a:xfrm>
          <a:off x="0" y="0"/>
          <a:ext cx="0" cy="0"/>
          <a:chOff x="0" y="0"/>
          <a:chExt cx="0" cy="0"/>
        </a:xfrm>
      </p:grpSpPr>
      <p:sp>
        <p:nvSpPr>
          <p:cNvPr id="2" name="Titolo 1"/>
          <p:cNvSpPr>
            <a:spLocks noGrp="1"/>
          </p:cNvSpPr>
          <p:nvPr>
            <p:ph type="title"/>
          </p:nvPr>
        </p:nvSpPr>
        <p:spPr>
          <a:xfrm>
            <a:off x="831850" y="1709738"/>
            <a:ext cx="10515600" cy="2852737"/>
          </a:xfrm>
        </p:spPr>
        <p:txBody>
          <a:bodyPr anchor="b"/>
          <a:lstStyle>
            <a:lvl1pPr>
              <a:defRPr sz="6000"/>
            </a:lvl1pPr>
          </a:lstStyle>
          <a:p>
            <a:r>
              <a:rPr lang="it-IT"/>
              <a:t>Fare clic per modificare stile</a:t>
            </a:r>
          </a:p>
        </p:txBody>
      </p:sp>
      <p:sp>
        <p:nvSpPr>
          <p:cNvPr id="3" name="Segnaposto testo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it-IT"/>
              <a:t>Fare clic per modificare gli stili del testo dello schema</a:t>
            </a:r>
          </a:p>
        </p:txBody>
      </p:sp>
      <p:sp>
        <p:nvSpPr>
          <p:cNvPr id="4" name="Segnaposto data 3"/>
          <p:cNvSpPr>
            <a:spLocks noGrp="1"/>
          </p:cNvSpPr>
          <p:nvPr>
            <p:ph type="dt" sz="half" idx="10"/>
          </p:nvPr>
        </p:nvSpPr>
        <p:spPr/>
        <p:txBody>
          <a:bodyPr/>
          <a:lstStyle/>
          <a:p>
            <a:endParaRPr lang="it-IT"/>
          </a:p>
        </p:txBody>
      </p:sp>
      <p:sp>
        <p:nvSpPr>
          <p:cNvPr id="5" name="Segnaposto piè di pagina 4"/>
          <p:cNvSpPr>
            <a:spLocks noGrp="1"/>
          </p:cNvSpPr>
          <p:nvPr>
            <p:ph type="ftr" sz="quarter" idx="11"/>
          </p:nvPr>
        </p:nvSpPr>
        <p:spPr/>
        <p:txBody>
          <a:bodyPr/>
          <a:lstStyle/>
          <a:p>
            <a:endParaRPr lang="it-IT"/>
          </a:p>
        </p:txBody>
      </p:sp>
      <p:sp>
        <p:nvSpPr>
          <p:cNvPr id="6" name="Segnaposto numero diapositiva 5"/>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24511221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Contenuto 2">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contenuto 2"/>
          <p:cNvSpPr>
            <a:spLocks noGrp="1"/>
          </p:cNvSpPr>
          <p:nvPr>
            <p:ph sz="half" idx="1"/>
          </p:nvPr>
        </p:nvSpPr>
        <p:spPr>
          <a:xfrm>
            <a:off x="838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contenuto 3"/>
          <p:cNvSpPr>
            <a:spLocks noGrp="1"/>
          </p:cNvSpPr>
          <p:nvPr>
            <p:ph sz="half" idx="2"/>
          </p:nvPr>
        </p:nvSpPr>
        <p:spPr>
          <a:xfrm>
            <a:off x="6172200" y="1825625"/>
            <a:ext cx="5181600" cy="435133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2732894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nfronto">
    <p:spTree>
      <p:nvGrpSpPr>
        <p:cNvPr id="1" name=""/>
        <p:cNvGrpSpPr/>
        <p:nvPr/>
      </p:nvGrpSpPr>
      <p:grpSpPr>
        <a:xfrm>
          <a:off x="0" y="0"/>
          <a:ext cx="0" cy="0"/>
          <a:chOff x="0" y="0"/>
          <a:chExt cx="0" cy="0"/>
        </a:xfrm>
      </p:grpSpPr>
      <p:sp>
        <p:nvSpPr>
          <p:cNvPr id="2" name="Titolo 1"/>
          <p:cNvSpPr>
            <a:spLocks noGrp="1"/>
          </p:cNvSpPr>
          <p:nvPr>
            <p:ph type="title"/>
          </p:nvPr>
        </p:nvSpPr>
        <p:spPr>
          <a:xfrm>
            <a:off x="839788" y="365125"/>
            <a:ext cx="10515600" cy="1325563"/>
          </a:xfrm>
        </p:spPr>
        <p:txBody>
          <a:bodyPr/>
          <a:lstStyle/>
          <a:p>
            <a:r>
              <a:rPr lang="it-IT"/>
              <a:t>Fare clic per modificare stile</a:t>
            </a:r>
          </a:p>
        </p:txBody>
      </p:sp>
      <p:sp>
        <p:nvSpPr>
          <p:cNvPr id="3" name="Segnaposto testo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4" name="Segnaposto contenuto 3"/>
          <p:cNvSpPr>
            <a:spLocks noGrp="1"/>
          </p:cNvSpPr>
          <p:nvPr>
            <p:ph sz="half" idx="2"/>
          </p:nvPr>
        </p:nvSpPr>
        <p:spPr>
          <a:xfrm>
            <a:off x="839788" y="2505075"/>
            <a:ext cx="5157787"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5" name="Segnaposto testo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it-IT"/>
              <a:t>Fare clic per modificare gli stili del testo dello schema</a:t>
            </a:r>
          </a:p>
        </p:txBody>
      </p:sp>
      <p:sp>
        <p:nvSpPr>
          <p:cNvPr id="6" name="Segnaposto contenuto 5"/>
          <p:cNvSpPr>
            <a:spLocks noGrp="1"/>
          </p:cNvSpPr>
          <p:nvPr>
            <p:ph sz="quarter" idx="4"/>
          </p:nvPr>
        </p:nvSpPr>
        <p:spPr>
          <a:xfrm>
            <a:off x="6172200" y="2505075"/>
            <a:ext cx="5183188" cy="3684588"/>
          </a:xfrm>
        </p:spPr>
        <p:txBody>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7" name="Segnaposto data 6"/>
          <p:cNvSpPr>
            <a:spLocks noGrp="1"/>
          </p:cNvSpPr>
          <p:nvPr>
            <p:ph type="dt" sz="half" idx="10"/>
          </p:nvPr>
        </p:nvSpPr>
        <p:spPr/>
        <p:txBody>
          <a:bodyPr/>
          <a:lstStyle/>
          <a:p>
            <a:endParaRPr lang="it-IT"/>
          </a:p>
        </p:txBody>
      </p:sp>
      <p:sp>
        <p:nvSpPr>
          <p:cNvPr id="8" name="Segnaposto piè di pagina 7"/>
          <p:cNvSpPr>
            <a:spLocks noGrp="1"/>
          </p:cNvSpPr>
          <p:nvPr>
            <p:ph type="ftr" sz="quarter" idx="11"/>
          </p:nvPr>
        </p:nvSpPr>
        <p:spPr/>
        <p:txBody>
          <a:bodyPr/>
          <a:lstStyle/>
          <a:p>
            <a:endParaRPr lang="it-IT"/>
          </a:p>
        </p:txBody>
      </p:sp>
      <p:sp>
        <p:nvSpPr>
          <p:cNvPr id="9" name="Segnaposto numero diapositiva 8"/>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74065989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Solo titolo">
    <p:spTree>
      <p:nvGrpSpPr>
        <p:cNvPr id="1" name=""/>
        <p:cNvGrpSpPr/>
        <p:nvPr/>
      </p:nvGrpSpPr>
      <p:grpSpPr>
        <a:xfrm>
          <a:off x="0" y="0"/>
          <a:ext cx="0" cy="0"/>
          <a:chOff x="0" y="0"/>
          <a:chExt cx="0" cy="0"/>
        </a:xfrm>
      </p:grpSpPr>
      <p:sp>
        <p:nvSpPr>
          <p:cNvPr id="2" name="Titolo 1"/>
          <p:cNvSpPr>
            <a:spLocks noGrp="1"/>
          </p:cNvSpPr>
          <p:nvPr>
            <p:ph type="title"/>
          </p:nvPr>
        </p:nvSpPr>
        <p:spPr/>
        <p:txBody>
          <a:bodyPr/>
          <a:lstStyle/>
          <a:p>
            <a:r>
              <a:rPr lang="it-IT"/>
              <a:t>Fare clic per modificare stile</a:t>
            </a:r>
          </a:p>
        </p:txBody>
      </p:sp>
      <p:sp>
        <p:nvSpPr>
          <p:cNvPr id="3" name="Segnaposto data 2"/>
          <p:cNvSpPr>
            <a:spLocks noGrp="1"/>
          </p:cNvSpPr>
          <p:nvPr>
            <p:ph type="dt" sz="half" idx="10"/>
          </p:nvPr>
        </p:nvSpPr>
        <p:spPr/>
        <p:txBody>
          <a:bodyPr/>
          <a:lstStyle/>
          <a:p>
            <a:endParaRPr lang="it-IT"/>
          </a:p>
        </p:txBody>
      </p:sp>
      <p:sp>
        <p:nvSpPr>
          <p:cNvPr id="4" name="Segnaposto piè di pagina 3"/>
          <p:cNvSpPr>
            <a:spLocks noGrp="1"/>
          </p:cNvSpPr>
          <p:nvPr>
            <p:ph type="ftr" sz="quarter" idx="11"/>
          </p:nvPr>
        </p:nvSpPr>
        <p:spPr/>
        <p:txBody>
          <a:bodyPr/>
          <a:lstStyle/>
          <a:p>
            <a:endParaRPr lang="it-IT"/>
          </a:p>
        </p:txBody>
      </p:sp>
      <p:sp>
        <p:nvSpPr>
          <p:cNvPr id="5" name="Segnaposto numero diapositiva 4"/>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4555700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Vuoto">
    <p:spTree>
      <p:nvGrpSpPr>
        <p:cNvPr id="1" name=""/>
        <p:cNvGrpSpPr/>
        <p:nvPr/>
      </p:nvGrpSpPr>
      <p:grpSpPr>
        <a:xfrm>
          <a:off x="0" y="0"/>
          <a:ext cx="0" cy="0"/>
          <a:chOff x="0" y="0"/>
          <a:chExt cx="0" cy="0"/>
        </a:xfrm>
      </p:grpSpPr>
      <p:sp>
        <p:nvSpPr>
          <p:cNvPr id="2" name="Segnaposto data 1"/>
          <p:cNvSpPr>
            <a:spLocks noGrp="1"/>
          </p:cNvSpPr>
          <p:nvPr>
            <p:ph type="dt" sz="half" idx="10"/>
          </p:nvPr>
        </p:nvSpPr>
        <p:spPr/>
        <p:txBody>
          <a:bodyPr/>
          <a:lstStyle/>
          <a:p>
            <a:endParaRPr lang="it-IT"/>
          </a:p>
        </p:txBody>
      </p:sp>
      <p:sp>
        <p:nvSpPr>
          <p:cNvPr id="3" name="Segnaposto piè di pagina 2"/>
          <p:cNvSpPr>
            <a:spLocks noGrp="1"/>
          </p:cNvSpPr>
          <p:nvPr>
            <p:ph type="ftr" sz="quarter" idx="11"/>
          </p:nvPr>
        </p:nvSpPr>
        <p:spPr/>
        <p:txBody>
          <a:bodyPr/>
          <a:lstStyle/>
          <a:p>
            <a:endParaRPr lang="it-IT" dirty="0"/>
          </a:p>
        </p:txBody>
      </p:sp>
      <p:sp>
        <p:nvSpPr>
          <p:cNvPr id="4" name="Segnaposto numero diapositiva 3"/>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77918719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uto con didascalia">
    <p:spTree>
      <p:nvGrpSpPr>
        <p:cNvPr id="1" name=""/>
        <p:cNvGrpSpPr/>
        <p:nvPr/>
      </p:nvGrpSpPr>
      <p:grpSpPr>
        <a:xfrm>
          <a:off x="0" y="0"/>
          <a:ext cx="0" cy="0"/>
          <a:chOff x="0" y="0"/>
          <a:chExt cx="0" cy="0"/>
        </a:xfrm>
      </p:grpSpPr>
      <p:sp>
        <p:nvSpPr>
          <p:cNvPr id="2" name="Titolo 1"/>
          <p:cNvSpPr>
            <a:spLocks noGrp="1"/>
          </p:cNvSpPr>
          <p:nvPr>
            <p:ph type="title"/>
          </p:nvPr>
        </p:nvSpPr>
        <p:spPr>
          <a:xfrm>
            <a:off x="839788" y="457200"/>
            <a:ext cx="3932237" cy="1600200"/>
          </a:xfrm>
        </p:spPr>
        <p:txBody>
          <a:bodyPr anchor="b"/>
          <a:lstStyle>
            <a:lvl1pPr>
              <a:defRPr sz="3200"/>
            </a:lvl1pPr>
          </a:lstStyle>
          <a:p>
            <a:r>
              <a:rPr lang="it-IT"/>
              <a:t>Fare clic per modificare stile</a:t>
            </a:r>
          </a:p>
        </p:txBody>
      </p:sp>
      <p:sp>
        <p:nvSpPr>
          <p:cNvPr id="3" name="Segnaposto contenuto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testo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it-IT"/>
              <a:t>Fare clic per modificare gli stili del testo dello schema</a:t>
            </a:r>
          </a:p>
        </p:txBody>
      </p:sp>
      <p:sp>
        <p:nvSpPr>
          <p:cNvPr id="5" name="Segnaposto data 4"/>
          <p:cNvSpPr>
            <a:spLocks noGrp="1"/>
          </p:cNvSpPr>
          <p:nvPr>
            <p:ph type="dt" sz="half" idx="10"/>
          </p:nvPr>
        </p:nvSpPr>
        <p:spPr/>
        <p:txBody>
          <a:bodyPr/>
          <a:lstStyle/>
          <a:p>
            <a:endParaRPr lang="it-IT"/>
          </a:p>
        </p:txBody>
      </p:sp>
      <p:sp>
        <p:nvSpPr>
          <p:cNvPr id="6" name="Segnaposto piè di pagina 5"/>
          <p:cNvSpPr>
            <a:spLocks noGrp="1"/>
          </p:cNvSpPr>
          <p:nvPr>
            <p:ph type="ftr" sz="quarter" idx="11"/>
          </p:nvPr>
        </p:nvSpPr>
        <p:spPr/>
        <p:txBody>
          <a:bodyPr/>
          <a:lstStyle/>
          <a:p>
            <a:endParaRPr lang="it-IT"/>
          </a:p>
        </p:txBody>
      </p:sp>
      <p:sp>
        <p:nvSpPr>
          <p:cNvPr id="7" name="Segnaposto numero diapositiva 6"/>
          <p:cNvSpPr>
            <a:spLocks noGrp="1"/>
          </p:cNvSpPr>
          <p:nvPr>
            <p:ph type="sldNum" sz="quarter" idx="12"/>
          </p:nvPr>
        </p:nvSpPr>
        <p:spPr/>
        <p:txBody>
          <a:bodyPr/>
          <a:lstStyle/>
          <a:p>
            <a:fld id="{164FE841-7605-7A44-96E0-2201010B0786}" type="slidenum">
              <a:rPr lang="it-IT" smtClean="0"/>
              <a:t>‹#›</a:t>
            </a:fld>
            <a:endParaRPr lang="it-IT"/>
          </a:p>
        </p:txBody>
      </p:sp>
    </p:spTree>
    <p:extLst>
      <p:ext uri="{BB962C8B-B14F-4D97-AF65-F5344CB8AC3E}">
        <p14:creationId xmlns:p14="http://schemas.microsoft.com/office/powerpoint/2010/main" val="12369359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t>‹#›</a:t>
            </a:fld>
            <a:endParaRPr lang="it-IT"/>
          </a:p>
        </p:txBody>
      </p:sp>
    </p:spTree>
    <p:extLst>
      <p:ext uri="{BB962C8B-B14F-4D97-AF65-F5344CB8AC3E}">
        <p14:creationId xmlns:p14="http://schemas.microsoft.com/office/powerpoint/2010/main" val="159619819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Segnaposto titolo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it-IT"/>
              <a:t>Fare clic per modificare stile</a:t>
            </a:r>
          </a:p>
        </p:txBody>
      </p:sp>
      <p:sp>
        <p:nvSpPr>
          <p:cNvPr id="3" name="Segnaposto testo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it-IT"/>
              <a:t>Fare clic per modificare gli stili del testo dello schema</a:t>
            </a:r>
          </a:p>
          <a:p>
            <a:pPr lvl="1"/>
            <a:r>
              <a:rPr lang="it-IT"/>
              <a:t>Secondo livello</a:t>
            </a:r>
          </a:p>
          <a:p>
            <a:pPr lvl="2"/>
            <a:r>
              <a:rPr lang="it-IT"/>
              <a:t>Terzo livello</a:t>
            </a:r>
          </a:p>
          <a:p>
            <a:pPr lvl="3"/>
            <a:r>
              <a:rPr lang="it-IT"/>
              <a:t>Quarto livello</a:t>
            </a:r>
          </a:p>
          <a:p>
            <a:pPr lvl="4"/>
            <a:r>
              <a:rPr lang="it-IT"/>
              <a:t>Quinto livello</a:t>
            </a:r>
          </a:p>
        </p:txBody>
      </p:sp>
      <p:sp>
        <p:nvSpPr>
          <p:cNvPr id="4" name="Segnaposto data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it-IT">
              <a:solidFill>
                <a:prstClr val="black">
                  <a:tint val="75000"/>
                </a:prstClr>
              </a:solidFill>
            </a:endParaRPr>
          </a:p>
        </p:txBody>
      </p:sp>
      <p:sp>
        <p:nvSpPr>
          <p:cNvPr id="5" name="Segnaposto piè di pagina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it-IT">
              <a:solidFill>
                <a:prstClr val="black">
                  <a:tint val="75000"/>
                </a:prstClr>
              </a:solidFill>
            </a:endParaRPr>
          </a:p>
        </p:txBody>
      </p:sp>
      <p:sp>
        <p:nvSpPr>
          <p:cNvPr id="6" name="Segnaposto numero diapositiva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64FE841-7605-7A44-96E0-2201010B0786}" type="slidenum">
              <a:rPr lang="it-IT" smtClean="0">
                <a:solidFill>
                  <a:prstClr val="black">
                    <a:tint val="75000"/>
                  </a:prstClr>
                </a:solidFill>
              </a:rPr>
              <a:pPr/>
              <a:t>‹#›</a:t>
            </a:fld>
            <a:endParaRPr lang="it-IT">
              <a:solidFill>
                <a:prstClr val="black">
                  <a:tint val="75000"/>
                </a:prstClr>
              </a:solidFill>
            </a:endParaRPr>
          </a:p>
        </p:txBody>
      </p:sp>
    </p:spTree>
    <p:extLst>
      <p:ext uri="{BB962C8B-B14F-4D97-AF65-F5344CB8AC3E}">
        <p14:creationId xmlns:p14="http://schemas.microsoft.com/office/powerpoint/2010/main" val="689619451"/>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p:bodyStyle>
    <p:other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2.png"/><Relationship Id="rId1" Type="http://schemas.openxmlformats.org/officeDocument/2006/relationships/slideLayout" Target="../slideLayouts/slideLayout8.xml"/><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6.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hyperlink" Target="http://www.chopra.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4.xml"/><Relationship Id="rId1" Type="http://schemas.openxmlformats.org/officeDocument/2006/relationships/slideLayout" Target="../slideLayouts/slideLayout20.xml"/><Relationship Id="rId5" Type="http://schemas.openxmlformats.org/officeDocument/2006/relationships/image" Target="../media/image17.tiff"/><Relationship Id="rId4" Type="http://schemas.openxmlformats.org/officeDocument/2006/relationships/image" Target="../media/image1.jp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hyperlink" Target="https://unsplash.com/photos/Xa8fX8bQCgs" TargetMode="External"/><Relationship Id="rId5" Type="http://schemas.openxmlformats.org/officeDocument/2006/relationships/image" Target="../media/image6.jpg"/><Relationship Id="rId4" Type="http://schemas.openxmlformats.org/officeDocument/2006/relationships/image" Target="../media/image5.jpg"/></Relationships>
</file>

<file path=ppt/slides/_rels/slide6.xml.rels><?xml version="1.0" encoding="UTF-8" standalone="yes"?>
<Relationships xmlns="http://schemas.openxmlformats.org/package/2006/relationships"><Relationship Id="rId8" Type="http://schemas.openxmlformats.org/officeDocument/2006/relationships/image" Target="../media/image9.jpg"/><Relationship Id="rId3" Type="http://schemas.openxmlformats.org/officeDocument/2006/relationships/image" Target="../media/image4.jpg"/><Relationship Id="rId7" Type="http://schemas.openxmlformats.org/officeDocument/2006/relationships/image" Target="../media/image8.jp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7.jpg"/><Relationship Id="rId5" Type="http://schemas.openxmlformats.org/officeDocument/2006/relationships/image" Target="../media/image6.jpg"/><Relationship Id="rId4" Type="http://schemas.openxmlformats.org/officeDocument/2006/relationships/image" Target="../media/image5.jpg"/><Relationship Id="rId9"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jp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 name="CasellaDiTesto 7"/>
          <p:cNvSpPr txBox="1"/>
          <p:nvPr/>
        </p:nvSpPr>
        <p:spPr>
          <a:xfrm>
            <a:off x="9932893" y="-1936376"/>
            <a:ext cx="155822" cy="370841"/>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p>
            <a:pPr algn="l" defTabSz="914400">
              <a:buNone/>
            </a:pPr>
            <a:r>
              <a:rPr sz="1800" b="0" i="0" kern="1200">
                <a:solidFill>
                  <a:schemeClr val="tx1"/>
                </a:solidFill>
                <a:latin typeface="Calibri"/>
                <a:ea typeface="+mn-ea"/>
                <a:cs typeface="+mn-cs"/>
              </a:rPr>
              <a:t> </a:t>
            </a:r>
          </a:p>
        </p:txBody>
      </p:sp>
      <p:pic>
        <p:nvPicPr>
          <p:cNvPr id="136" name="Immagine 10" descr="Immagine 10"/>
          <p:cNvPicPr>
            <a:picLocks noChangeAspect="1"/>
          </p:cNvPicPr>
          <p:nvPr/>
        </p:nvPicPr>
        <p:blipFill>
          <a:blip r:embed="rId2">
            <a:extLst/>
          </a:blip>
          <a:stretch>
            <a:fillRect/>
          </a:stretch>
        </p:blipFill>
        <p:spPr>
          <a:xfrm>
            <a:off x="475331" y="219816"/>
            <a:ext cx="1375050" cy="1287046"/>
          </a:xfrm>
          <a:prstGeom prst="rect">
            <a:avLst/>
          </a:prstGeom>
          <a:ln w="12700">
            <a:miter lim="400000"/>
          </a:ln>
        </p:spPr>
      </p:pic>
      <p:sp>
        <p:nvSpPr>
          <p:cNvPr id="142" name="Rettangolo 10"/>
          <p:cNvSpPr/>
          <p:nvPr/>
        </p:nvSpPr>
        <p:spPr>
          <a:xfrm>
            <a:off x="0" y="6375400"/>
            <a:ext cx="12192000" cy="482600"/>
          </a:xfrm>
          <a:prstGeom prst="rect">
            <a:avLst/>
          </a:prstGeom>
          <a:solidFill>
            <a:srgbClr val="203864"/>
          </a:solidFill>
          <a:ln w="12700">
            <a:miter lim="400000"/>
          </a:ln>
        </p:spPr>
        <p:txBody>
          <a:bodyPr lIns="45719" rIns="45719" anchor="ctr"/>
          <a:lstStyle/>
          <a:p>
            <a:pPr algn="ctr">
              <a:defRPr>
                <a:effectLst>
                  <a:outerShdw blurRad="38100" dist="19050" dir="2700000" rotWithShape="0">
                    <a:srgbClr val="000000">
                      <a:alpha val="40000"/>
                    </a:srgbClr>
                  </a:outerShdw>
                </a:effectLst>
              </a:defRPr>
            </a:pPr>
            <a:endParaRPr/>
          </a:p>
        </p:txBody>
      </p:sp>
      <p:sp>
        <p:nvSpPr>
          <p:cNvPr id="144" name="Rettangolo 11"/>
          <p:cNvSpPr txBox="1"/>
          <p:nvPr/>
        </p:nvSpPr>
        <p:spPr>
          <a:xfrm>
            <a:off x="532061" y="6443238"/>
            <a:ext cx="2368233" cy="256477"/>
          </a:xfrm>
          <a:prstGeom prst="rect">
            <a:avLst/>
          </a:prstGeom>
          <a:ln w="12700">
            <a:miter lim="400000"/>
          </a:ln>
          <a:extLst>
            <a:ext uri="{C572A759-6A51-4108-AA02-DFA0A04FC94B}">
              <ma14:wrappingTextBoxFlag xmlns:ma14="http://schemas.microsoft.com/office/mac/drawingml/2011/main" xmlns="" val="1"/>
            </a:ext>
          </a:extLst>
        </p:spPr>
        <p:txBody>
          <a:bodyPr wrap="none" lIns="45719" rIns="45719">
            <a:spAutoFit/>
          </a:bodyPr>
          <a:lstStyle>
            <a:lvl1pPr>
              <a:defRPr sz="1500" b="1">
                <a:solidFill>
                  <a:srgbClr val="FFFFFF"/>
                </a:solidFill>
                <a:latin typeface="Gotham Pro"/>
                <a:ea typeface="Gotham Pro"/>
                <a:cs typeface="Gotham Pro"/>
                <a:sym typeface="Gotham Pro"/>
              </a:defRPr>
            </a:lvl1pPr>
          </a:lstStyle>
          <a:p>
            <a:pPr algn="l" defTabSz="914400">
              <a:buNone/>
            </a:pPr>
            <a:r>
              <a:rPr sz="1800" b="0" i="0" kern="1200">
                <a:solidFill>
                  <a:schemeClr val="tx1"/>
                </a:solidFill>
                <a:latin typeface="Calibri"/>
                <a:ea typeface="+mn-ea"/>
                <a:cs typeface="+mn-cs"/>
              </a:rPr>
              <a:t>kaleidoscopeproject.eu</a:t>
            </a:r>
          </a:p>
        </p:txBody>
      </p:sp>
      <p:pic>
        <p:nvPicPr>
          <p:cNvPr id="145" name="Immagine 14" descr="Immagine 14"/>
          <p:cNvPicPr>
            <a:picLocks noChangeAspect="1"/>
          </p:cNvPicPr>
          <p:nvPr/>
        </p:nvPicPr>
        <p:blipFill>
          <a:blip r:embed="rId3">
            <a:extLst/>
          </a:blip>
          <a:stretch>
            <a:fillRect/>
          </a:stretch>
        </p:blipFill>
        <p:spPr>
          <a:xfrm>
            <a:off x="9946256" y="1055648"/>
            <a:ext cx="1706166" cy="369608"/>
          </a:xfrm>
          <a:prstGeom prst="rect">
            <a:avLst/>
          </a:prstGeom>
          <a:ln w="12700">
            <a:miter lim="400000"/>
          </a:ln>
        </p:spPr>
      </p:pic>
      <p:sp>
        <p:nvSpPr>
          <p:cNvPr id="146" name="Linea"/>
          <p:cNvSpPr/>
          <p:nvPr/>
        </p:nvSpPr>
        <p:spPr>
          <a:xfrm>
            <a:off x="588790" y="1676400"/>
            <a:ext cx="11127879" cy="0"/>
          </a:xfrm>
          <a:prstGeom prst="line">
            <a:avLst/>
          </a:prstGeom>
          <a:ln w="12700">
            <a:solidFill>
              <a:schemeClr val="accent1"/>
            </a:solidFill>
            <a:miter/>
          </a:ln>
        </p:spPr>
        <p:txBody>
          <a:bodyPr lIns="45719" rIns="45719"/>
          <a:lstStyle/>
          <a:p>
            <a:endParaRPr/>
          </a:p>
        </p:txBody>
      </p:sp>
      <p:sp>
        <p:nvSpPr>
          <p:cNvPr id="147" name="Estios aut restrumet ute opta doluptates et, to blate di tore idenisciae cus."/>
          <p:cNvSpPr txBox="1"/>
          <p:nvPr/>
        </p:nvSpPr>
        <p:spPr>
          <a:xfrm>
            <a:off x="6197909" y="2266508"/>
            <a:ext cx="5591192" cy="1384995"/>
          </a:xfrm>
          <a:prstGeom prst="rect">
            <a:avLst/>
          </a:prstGeom>
          <a:ln w="12700">
            <a:miter lim="400000"/>
          </a:ln>
          <a:extLst>
            <a:ext uri="{C572A759-6A51-4108-AA02-DFA0A04FC94B}">
              <ma14:wrappingTextBoxFlag xmlns:ma14="http://schemas.microsoft.com/office/mac/drawingml/2011/main" xmlns="" val="1"/>
            </a:ext>
          </a:extLst>
        </p:spPr>
        <p:txBody>
          <a:bodyPr wrap="square" lIns="45719" rIns="45719" anchor="ctr">
            <a:spAutoFit/>
          </a:bodyPr>
          <a:lstStyle>
            <a:lvl1pPr defTabSz="457200">
              <a:defRPr sz="3200" b="1">
                <a:latin typeface="Arial"/>
                <a:ea typeface="Arial"/>
                <a:cs typeface="Arial"/>
                <a:sym typeface="Arial"/>
              </a:defRPr>
            </a:lvl1pPr>
          </a:lstStyle>
          <a:p>
            <a:pPr algn="l" defTabSz="914400">
              <a:buNone/>
            </a:pPr>
            <a:r>
              <a:rPr lang="en-GB" sz="2800" b="0" i="0" dirty="0" err="1">
                <a:solidFill>
                  <a:schemeClr val="tx1"/>
                </a:solidFill>
                <a:latin typeface="Calibri"/>
                <a:ea typeface="+mn-ea"/>
                <a:cs typeface="+mn-cs"/>
              </a:rPr>
              <a:t>Educazione</a:t>
            </a:r>
            <a:r>
              <a:rPr lang="en-GB" sz="2800" b="0" i="0" dirty="0">
                <a:solidFill>
                  <a:schemeClr val="tx1"/>
                </a:solidFill>
                <a:latin typeface="Calibri"/>
                <a:ea typeface="+mn-ea"/>
                <a:cs typeface="+mn-cs"/>
              </a:rPr>
              <a:t> </a:t>
            </a:r>
            <a:r>
              <a:rPr lang="en-GB" sz="2800" b="0" i="0" dirty="0" err="1">
                <a:solidFill>
                  <a:schemeClr val="tx1"/>
                </a:solidFill>
                <a:latin typeface="Calibri"/>
                <a:ea typeface="+mn-ea"/>
                <a:cs typeface="+mn-cs"/>
              </a:rPr>
              <a:t>imprenditoriale</a:t>
            </a:r>
            <a:r>
              <a:rPr lang="en-GB" sz="2800" b="0" i="0" dirty="0">
                <a:solidFill>
                  <a:schemeClr val="tx1"/>
                </a:solidFill>
                <a:latin typeface="Calibri"/>
                <a:ea typeface="+mn-ea"/>
                <a:cs typeface="+mn-cs"/>
              </a:rPr>
              <a:t> per </a:t>
            </a:r>
            <a:r>
              <a:rPr lang="en-GB" sz="2800" b="0" i="0" dirty="0" err="1">
                <a:solidFill>
                  <a:schemeClr val="tx1"/>
                </a:solidFill>
                <a:latin typeface="Calibri"/>
                <a:ea typeface="+mn-ea"/>
                <a:cs typeface="+mn-cs"/>
              </a:rPr>
              <a:t>donne</a:t>
            </a:r>
            <a:r>
              <a:rPr lang="en-GB" sz="2800" b="0" i="0" dirty="0">
                <a:solidFill>
                  <a:schemeClr val="tx1"/>
                </a:solidFill>
                <a:latin typeface="Calibri"/>
                <a:ea typeface="+mn-ea"/>
                <a:cs typeface="+mn-cs"/>
              </a:rPr>
              <a:t> </a:t>
            </a:r>
            <a:r>
              <a:rPr lang="en-GB" sz="2800" b="0" i="0" dirty="0" err="1">
                <a:solidFill>
                  <a:schemeClr val="tx1"/>
                </a:solidFill>
                <a:latin typeface="Calibri"/>
                <a:ea typeface="+mn-ea"/>
                <a:cs typeface="+mn-cs"/>
              </a:rPr>
              <a:t>migranti</a:t>
            </a:r>
            <a:r>
              <a:rPr lang="en-GB" sz="2800" b="0" i="0" dirty="0">
                <a:solidFill>
                  <a:schemeClr val="tx1"/>
                </a:solidFill>
                <a:latin typeface="Calibri"/>
                <a:ea typeface="+mn-ea"/>
                <a:cs typeface="+mn-cs"/>
              </a:rPr>
              <a:t>, </a:t>
            </a:r>
            <a:r>
              <a:rPr lang="en-GB" sz="2800" b="0" i="0" dirty="0" err="1">
                <a:solidFill>
                  <a:schemeClr val="tx1"/>
                </a:solidFill>
                <a:latin typeface="Calibri"/>
                <a:ea typeface="+mn-ea"/>
                <a:cs typeface="+mn-cs"/>
              </a:rPr>
              <a:t>Resilienza</a:t>
            </a:r>
            <a:r>
              <a:rPr lang="en-GB" sz="2800" b="0" i="0" dirty="0">
                <a:solidFill>
                  <a:schemeClr val="tx1"/>
                </a:solidFill>
                <a:latin typeface="Calibri"/>
                <a:ea typeface="+mn-ea"/>
                <a:cs typeface="+mn-cs"/>
              </a:rPr>
              <a:t> e </a:t>
            </a:r>
            <a:r>
              <a:rPr lang="en-GB" sz="2800" b="0" i="0" dirty="0" err="1">
                <a:solidFill>
                  <a:schemeClr val="tx1"/>
                </a:solidFill>
                <a:latin typeface="Calibri"/>
                <a:ea typeface="+mn-ea"/>
                <a:cs typeface="+mn-cs"/>
              </a:rPr>
              <a:t>Imprenditoria</a:t>
            </a:r>
            <a:endParaRPr sz="2800" dirty="0"/>
          </a:p>
        </p:txBody>
      </p:sp>
      <p:sp>
        <p:nvSpPr>
          <p:cNvPr id="148" name="Subtitle"/>
          <p:cNvSpPr txBox="1"/>
          <p:nvPr/>
        </p:nvSpPr>
        <p:spPr>
          <a:xfrm>
            <a:off x="6292630" y="3675700"/>
            <a:ext cx="5772613" cy="400110"/>
          </a:xfrm>
          <a:prstGeom prst="rect">
            <a:avLst/>
          </a:prstGeom>
          <a:ln w="12700">
            <a:miter lim="400000"/>
          </a:ln>
          <a:extLst>
            <a:ext uri="{C572A759-6A51-4108-AA02-DFA0A04FC94B}">
              <ma14:wrappingTextBoxFlag xmlns:ma14="http://schemas.microsoft.com/office/mac/drawingml/2011/main" xmlns="" val="1"/>
            </a:ext>
          </a:extLst>
        </p:spPr>
        <p:txBody>
          <a:bodyPr lIns="45719" rIns="45719">
            <a:spAutoFit/>
          </a:bodyPr>
          <a:lstStyle>
            <a:lvl1pPr>
              <a:defRPr sz="2000">
                <a:latin typeface="Arial"/>
                <a:ea typeface="Arial"/>
                <a:cs typeface="Arial"/>
                <a:sym typeface="Arial"/>
              </a:defRPr>
            </a:lvl1pPr>
          </a:lstStyle>
          <a:p>
            <a:pPr algn="l" defTabSz="914400">
              <a:buNone/>
            </a:pPr>
            <a:r>
              <a:rPr lang="en-GB" sz="1800" b="0" i="0">
                <a:solidFill>
                  <a:schemeClr val="tx1"/>
                </a:solidFill>
                <a:latin typeface="Calibri"/>
                <a:ea typeface="+mn-ea"/>
                <a:cs typeface="+mn-cs"/>
              </a:rPr>
              <a:t>Unità 4 </a:t>
            </a:r>
            <a:endParaRPr dirty="0"/>
          </a:p>
        </p:txBody>
      </p:sp>
      <p:sp>
        <p:nvSpPr>
          <p:cNvPr id="149" name="Linea"/>
          <p:cNvSpPr/>
          <p:nvPr/>
        </p:nvSpPr>
        <p:spPr>
          <a:xfrm>
            <a:off x="475332" y="5215982"/>
            <a:ext cx="11241337" cy="1"/>
          </a:xfrm>
          <a:prstGeom prst="line">
            <a:avLst/>
          </a:prstGeom>
          <a:ln w="12700">
            <a:solidFill>
              <a:schemeClr val="accent1"/>
            </a:solidFill>
            <a:miter/>
          </a:ln>
        </p:spPr>
        <p:txBody>
          <a:bodyPr lIns="45719" rIns="45719"/>
          <a:lstStyle/>
          <a:p>
            <a:endParaRPr/>
          </a:p>
        </p:txBody>
      </p:sp>
      <p:pic>
        <p:nvPicPr>
          <p:cNvPr id="150" name="8866676-3x2-940x627.jpg" descr="8866676-3x2-940x627.jpg"/>
          <p:cNvPicPr>
            <a:picLocks noChangeAspect="1"/>
          </p:cNvPicPr>
          <p:nvPr/>
        </p:nvPicPr>
        <p:blipFill>
          <a:blip r:embed="rId4">
            <a:extLst/>
          </a:blip>
          <a:srcRect l="6257" t="9183" r="11853" b="22484"/>
          <a:stretch>
            <a:fillRect/>
          </a:stretch>
        </p:blipFill>
        <p:spPr>
          <a:xfrm>
            <a:off x="-196749" y="2609737"/>
            <a:ext cx="5267958" cy="2932146"/>
          </a:xfrm>
          <a:prstGeom prst="rect">
            <a:avLst/>
          </a:prstGeom>
          <a:ln w="12700">
            <a:miter lim="400000"/>
          </a:ln>
        </p:spPr>
      </p:pic>
      <p:sp>
        <p:nvSpPr>
          <p:cNvPr id="23" name="CasellaDiTesto 19"/>
          <p:cNvSpPr txBox="1"/>
          <p:nvPr/>
        </p:nvSpPr>
        <p:spPr>
          <a:xfrm>
            <a:off x="5166360" y="5362048"/>
            <a:ext cx="1699516" cy="369332"/>
          </a:xfrm>
          <a:prstGeom prst="rect">
            <a:avLst/>
          </a:prstGeom>
          <a:noFill/>
        </p:spPr>
        <p:txBody>
          <a:bodyPr wrap="square" rtlCol="0">
            <a:spAutoFit/>
          </a:bodyPr>
          <a:lstStyle/>
          <a:p>
            <a:pPr algn="ctr" defTabSz="914400">
              <a:buNone/>
            </a:pPr>
            <a:r>
              <a:rPr lang="it-IT" sz="1800" b="1" i="0">
                <a:solidFill>
                  <a:srgbClr val="FF0000"/>
                </a:solidFill>
                <a:latin typeface="Calibri"/>
                <a:ea typeface="Gotham Pro Light"/>
                <a:cs typeface="Gotham Pro Light"/>
              </a:rPr>
              <a:t>gg/mm/aaaa</a:t>
            </a:r>
          </a:p>
        </p:txBody>
      </p:sp>
      <p:sp>
        <p:nvSpPr>
          <p:cNvPr id="25" name="CasellaDiTesto 6"/>
          <p:cNvSpPr txBox="1"/>
          <p:nvPr/>
        </p:nvSpPr>
        <p:spPr>
          <a:xfrm>
            <a:off x="389773" y="5374209"/>
            <a:ext cx="3918671" cy="369332"/>
          </a:xfrm>
          <a:prstGeom prst="rect">
            <a:avLst/>
          </a:prstGeom>
          <a:noFill/>
        </p:spPr>
        <p:txBody>
          <a:bodyPr wrap="square" rtlCol="0">
            <a:spAutoFit/>
          </a:bodyPr>
          <a:lstStyle/>
          <a:p>
            <a:pPr algn="l" defTabSz="914400">
              <a:buNone/>
            </a:pPr>
            <a:r>
              <a:rPr lang="it-IT" sz="1800" b="1" i="0">
                <a:solidFill>
                  <a:srgbClr val="FF0000"/>
                </a:solidFill>
                <a:latin typeface="Calibri"/>
                <a:ea typeface="Gotham Pro Black"/>
                <a:cs typeface="Gotham Pro Black"/>
              </a:rPr>
              <a:t>Evento e luogo</a:t>
            </a:r>
          </a:p>
        </p:txBody>
      </p:sp>
      <p:sp>
        <p:nvSpPr>
          <p:cNvPr id="26" name="CasellaDiTesto 20"/>
          <p:cNvSpPr txBox="1"/>
          <p:nvPr/>
        </p:nvSpPr>
        <p:spPr>
          <a:xfrm>
            <a:off x="8173120" y="5381736"/>
            <a:ext cx="3627120" cy="923330"/>
          </a:xfrm>
          <a:prstGeom prst="rect">
            <a:avLst/>
          </a:prstGeom>
          <a:noFill/>
        </p:spPr>
        <p:txBody>
          <a:bodyPr wrap="square" rtlCol="0">
            <a:spAutoFit/>
          </a:bodyPr>
          <a:lstStyle/>
          <a:p>
            <a:pPr algn="r" defTabSz="914400">
              <a:buNone/>
            </a:pPr>
            <a:r>
              <a:rPr lang="it-IT" sz="1800" b="1" i="0">
                <a:solidFill>
                  <a:srgbClr val="FF0000"/>
                </a:solidFill>
                <a:latin typeface="Calibri"/>
                <a:ea typeface="Gotham Pro Black"/>
                <a:cs typeface="Gotham Pro Black"/>
              </a:rPr>
              <a:t>Nome del presentatore</a:t>
            </a:r>
          </a:p>
          <a:p>
            <a:pPr algn="r" defTabSz="914400">
              <a:buNone/>
            </a:pPr>
            <a:r>
              <a:rPr lang="it-IT" sz="1800" b="0" i="0">
                <a:solidFill>
                  <a:srgbClr val="FF0000"/>
                </a:solidFill>
                <a:latin typeface="Calibri"/>
                <a:ea typeface="Gotham Pro Black"/>
                <a:cs typeface="Gotham Pro Black"/>
              </a:rPr>
              <a:t>Nome dell'organizzazione</a:t>
            </a:r>
          </a:p>
          <a:p>
            <a:pPr algn="r" defTabSz="914400">
              <a:buNone/>
            </a:pPr>
            <a:r>
              <a:rPr lang="it-IT" sz="1800" b="0" i="0">
                <a:solidFill>
                  <a:srgbClr val="FF0000"/>
                </a:solidFill>
                <a:latin typeface="Calibri"/>
                <a:ea typeface="Gotham Pro Black"/>
                <a:cs typeface="Gotham Pro Black"/>
              </a:rPr>
              <a:t>Email del presentatore</a:t>
            </a:r>
          </a:p>
        </p:txBody>
      </p:sp>
      <p:sp>
        <p:nvSpPr>
          <p:cNvPr id="17" name="CasellaDiTesto 16"/>
          <p:cNvSpPr txBox="1"/>
          <p:nvPr/>
        </p:nvSpPr>
        <p:spPr>
          <a:xfrm>
            <a:off x="2101162" y="224927"/>
            <a:ext cx="4624251" cy="646331"/>
          </a:xfrm>
          <a:prstGeom prst="rect">
            <a:avLst/>
          </a:prstGeom>
          <a:noFill/>
        </p:spPr>
        <p:txBody>
          <a:bodyPr wrap="square" rtlCol="0">
            <a:spAutoFit/>
          </a:bodyPr>
          <a:lstStyle/>
          <a:p>
            <a:r>
              <a:rPr lang="it-IT" sz="3600" dirty="0" smtClean="0">
                <a:solidFill>
                  <a:schemeClr val="accent1">
                    <a:lumMod val="75000"/>
                  </a:schemeClr>
                </a:solidFill>
              </a:rPr>
              <a:t>SostegnoMigranti</a:t>
            </a:r>
            <a:endParaRPr lang="it-IT" sz="3600" dirty="0">
              <a:solidFill>
                <a:schemeClr val="accent1">
                  <a:lumMod val="75000"/>
                </a:schemeClr>
              </a:solidFill>
            </a:endParaRPr>
          </a:p>
        </p:txBody>
      </p:sp>
      <p:sp>
        <p:nvSpPr>
          <p:cNvPr id="18" name="Rettangolo 5"/>
          <p:cNvSpPr txBox="1"/>
          <p:nvPr/>
        </p:nvSpPr>
        <p:spPr>
          <a:xfrm>
            <a:off x="4508500" y="6430538"/>
            <a:ext cx="7454900" cy="369332"/>
          </a:xfrm>
          <a:prstGeom prst="rect">
            <a:avLst/>
          </a:prstGeom>
          <a:ln w="12700">
            <a:miter lim="400000"/>
          </a:ln>
          <a:extLst>
            <a:ext uri="{C572A759-6A51-4108-AA02-DFA0A04FC94B}">
              <ma14:wrappingTextBoxFlag xmlns="" xmlns:ma14="http://schemas.microsoft.com/office/mac/drawingml/2011/main" val="1"/>
            </a:ext>
          </a:extLst>
        </p:spPr>
        <p:txBody>
          <a:bodyPr lIns="45719" rIns="45719">
            <a:spAutoFit/>
          </a:bodyPr>
          <a:lstStyle>
            <a:lvl1pPr>
              <a:defRPr sz="900">
                <a:solidFill>
                  <a:srgbClr val="FFFFFF"/>
                </a:solidFill>
                <a:latin typeface="Arial"/>
                <a:ea typeface="Arial"/>
                <a:cs typeface="Arial"/>
                <a:sym typeface="Arial"/>
              </a:defRPr>
            </a:lvl1pPr>
          </a:lstStyle>
          <a:p>
            <a:pPr algn="l" defTabSz="914400">
              <a:buNone/>
            </a:pPr>
            <a:r>
              <a:rPr b="0" i="0" kern="1200" dirty="0">
                <a:solidFill>
                  <a:schemeClr val="bg1"/>
                </a:solidFill>
                <a:latin typeface="Arial" pitchFamily="34" charset="0"/>
                <a:ea typeface="+mn-ea"/>
                <a:cs typeface="Arial" pitchFamily="34" charset="0"/>
              </a:rPr>
              <a:t>Il </a:t>
            </a:r>
            <a:r>
              <a:rPr b="0" i="0" kern="1200" dirty="0" err="1">
                <a:solidFill>
                  <a:schemeClr val="bg1"/>
                </a:solidFill>
                <a:latin typeface="Arial" pitchFamily="34" charset="0"/>
                <a:ea typeface="+mn-ea"/>
                <a:cs typeface="Arial" pitchFamily="34" charset="0"/>
              </a:rPr>
              <a:t>sostegno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Commissione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Europea</a:t>
            </a:r>
            <a:r>
              <a:rPr b="0" i="0" kern="1200" dirty="0">
                <a:solidFill>
                  <a:schemeClr val="bg1"/>
                </a:solidFill>
                <a:latin typeface="Arial" pitchFamily="34" charset="0"/>
                <a:ea typeface="+mn-ea"/>
                <a:cs typeface="Arial" pitchFamily="34" charset="0"/>
              </a:rPr>
              <a:t> per la </a:t>
            </a:r>
            <a:r>
              <a:rPr b="0" i="0" kern="1200" dirty="0" err="1">
                <a:solidFill>
                  <a:schemeClr val="bg1"/>
                </a:solidFill>
                <a:latin typeface="Arial" pitchFamily="34" charset="0"/>
                <a:ea typeface="+mn-ea"/>
                <a:cs typeface="Arial" pitchFamily="34" charset="0"/>
              </a:rPr>
              <a:t>produzione</a:t>
            </a:r>
            <a:r>
              <a:rPr b="0" i="0" kern="1200" dirty="0">
                <a:solidFill>
                  <a:schemeClr val="bg1"/>
                </a:solidFill>
                <a:latin typeface="Arial" pitchFamily="34" charset="0"/>
                <a:ea typeface="+mn-ea"/>
                <a:cs typeface="Arial" pitchFamily="34" charset="0"/>
              </a:rPr>
              <a:t> di </a:t>
            </a:r>
            <a:r>
              <a:rPr b="0" i="0" kern="1200" dirty="0" err="1">
                <a:solidFill>
                  <a:schemeClr val="bg1"/>
                </a:solidFill>
                <a:latin typeface="Arial" pitchFamily="34" charset="0"/>
                <a:ea typeface="+mn-ea"/>
                <a:cs typeface="Arial" pitchFamily="34" charset="0"/>
              </a:rPr>
              <a:t>questa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pubblicazione</a:t>
            </a:r>
            <a:r>
              <a:rPr b="0" i="0" kern="1200" dirty="0">
                <a:solidFill>
                  <a:schemeClr val="bg1"/>
                </a:solidFill>
                <a:latin typeface="Arial" pitchFamily="34" charset="0"/>
                <a:ea typeface="+mn-ea"/>
                <a:cs typeface="Arial" pitchFamily="34" charset="0"/>
              </a:rPr>
              <a:t> non </a:t>
            </a:r>
            <a:r>
              <a:rPr b="0" i="0" kern="1200" dirty="0" err="1">
                <a:solidFill>
                  <a:schemeClr val="bg1"/>
                </a:solidFill>
                <a:latin typeface="Arial" pitchFamily="34" charset="0"/>
                <a:ea typeface="+mn-ea"/>
                <a:cs typeface="Arial" pitchFamily="34" charset="0"/>
              </a:rPr>
              <a:t>costituisce</a:t>
            </a:r>
            <a:r>
              <a:rPr b="0" i="0" kern="1200" dirty="0">
                <a:solidFill>
                  <a:schemeClr val="bg1"/>
                </a:solidFill>
                <a:latin typeface="Arial" pitchFamily="34" charset="0"/>
                <a:ea typeface="+mn-ea"/>
                <a:cs typeface="Arial" pitchFamily="34" charset="0"/>
              </a:rPr>
              <a:t> la </a:t>
            </a:r>
            <a:r>
              <a:rPr b="0" i="0" kern="1200" dirty="0" err="1">
                <a:solidFill>
                  <a:schemeClr val="bg1"/>
                </a:solidFill>
                <a:latin typeface="Arial" pitchFamily="34" charset="0"/>
                <a:ea typeface="+mn-ea"/>
                <a:cs typeface="Arial" pitchFamily="34" charset="0"/>
              </a:rPr>
              <a:t>convalida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contenuti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che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riflettono</a:t>
            </a:r>
            <a:r>
              <a:rPr b="0" i="0" kern="1200" dirty="0">
                <a:solidFill>
                  <a:schemeClr val="bg1"/>
                </a:solidFill>
                <a:latin typeface="Arial" pitchFamily="34" charset="0"/>
                <a:ea typeface="+mn-ea"/>
                <a:cs typeface="Arial" pitchFamily="34" charset="0"/>
              </a:rPr>
              <a:t> le sole </a:t>
            </a:r>
            <a:r>
              <a:rPr b="0" i="0" kern="1200" dirty="0" err="1">
                <a:solidFill>
                  <a:schemeClr val="bg1"/>
                </a:solidFill>
                <a:latin typeface="Arial" pitchFamily="34" charset="0"/>
                <a:ea typeface="+mn-ea"/>
                <a:cs typeface="Arial" pitchFamily="34" charset="0"/>
              </a:rPr>
              <a:t>opinioni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dell'autore</a:t>
            </a:r>
            <a:r>
              <a:rPr b="0" i="0" kern="1200" dirty="0">
                <a:solidFill>
                  <a:schemeClr val="bg1"/>
                </a:solidFill>
                <a:latin typeface="Arial" pitchFamily="34" charset="0"/>
                <a:ea typeface="+mn-ea"/>
                <a:cs typeface="Arial" pitchFamily="34" charset="0"/>
              </a:rPr>
              <a:t> e la </a:t>
            </a:r>
            <a:r>
              <a:rPr b="0" i="0" kern="1200" dirty="0" err="1">
                <a:solidFill>
                  <a:schemeClr val="bg1"/>
                </a:solidFill>
                <a:latin typeface="Arial" pitchFamily="34" charset="0"/>
                <a:ea typeface="+mn-ea"/>
                <a:cs typeface="Arial" pitchFamily="34" charset="0"/>
              </a:rPr>
              <a:t>Commissione</a:t>
            </a:r>
            <a:r>
              <a:rPr b="0" i="0" kern="1200" dirty="0">
                <a:solidFill>
                  <a:schemeClr val="bg1"/>
                </a:solidFill>
                <a:latin typeface="Arial" pitchFamily="34" charset="0"/>
                <a:ea typeface="+mn-ea"/>
                <a:cs typeface="Arial" pitchFamily="34" charset="0"/>
              </a:rPr>
              <a:t> non </a:t>
            </a:r>
            <a:r>
              <a:rPr b="0" i="0" kern="1200" dirty="0" err="1">
                <a:solidFill>
                  <a:schemeClr val="bg1"/>
                </a:solidFill>
                <a:latin typeface="Arial" pitchFamily="34" charset="0"/>
                <a:ea typeface="+mn-ea"/>
                <a:cs typeface="Arial" pitchFamily="34" charset="0"/>
              </a:rPr>
              <a:t>può</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essere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ritenuta</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responsabile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dell'utilizzo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che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può</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essere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fatto</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delle</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informazioni</a:t>
            </a:r>
            <a:r>
              <a:rPr b="0" i="0" kern="1200" dirty="0">
                <a:solidFill>
                  <a:schemeClr val="bg1"/>
                </a:solidFill>
                <a:latin typeface="Arial" pitchFamily="34" charset="0"/>
                <a:ea typeface="+mn-ea"/>
                <a:cs typeface="Arial" pitchFamily="34" charset="0"/>
              </a:rPr>
              <a:t> </a:t>
            </a:r>
            <a:r>
              <a:rPr b="0" i="0" kern="1200" dirty="0" err="1">
                <a:solidFill>
                  <a:schemeClr val="bg1"/>
                </a:solidFill>
                <a:latin typeface="Arial" pitchFamily="34" charset="0"/>
                <a:ea typeface="+mn-ea"/>
                <a:cs typeface="Arial" pitchFamily="34" charset="0"/>
              </a:rPr>
              <a:t>fornite</a:t>
            </a:r>
            <a:r>
              <a:rPr b="0" i="0" kern="1200" dirty="0">
                <a:solidFill>
                  <a:schemeClr val="bg1"/>
                </a:solidFill>
                <a:latin typeface="Arial" pitchFamily="34" charset="0"/>
                <a:ea typeface="+mn-ea"/>
                <a:cs typeface="Arial" pitchFamily="34" charset="0"/>
              </a:rPr>
              <a:t>.</a:t>
            </a:r>
          </a:p>
        </p:txBody>
      </p:sp>
    </p:spTree>
    <p:extLst>
      <p:ext uri="{BB962C8B-B14F-4D97-AF65-F5344CB8AC3E}">
        <p14:creationId xmlns:p14="http://schemas.microsoft.com/office/powerpoint/2010/main" val="167558733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10</a:t>
            </a:fld>
            <a:endParaRPr dirty="0"/>
          </a:p>
        </p:txBody>
      </p:sp>
      <p:sp>
        <p:nvSpPr>
          <p:cNvPr id="3" name="Rectangle 2">
            <a:extLst>
              <a:ext uri="{FF2B5EF4-FFF2-40B4-BE49-F238E27FC236}">
                <a16:creationId xmlns="" xmlns:a16="http://schemas.microsoft.com/office/drawing/2014/main" id="{52DF3C89-0494-44F7-86E6-386A9BE36E87}"/>
              </a:ext>
            </a:extLst>
          </p:cNvPr>
          <p:cNvSpPr/>
          <p:nvPr/>
        </p:nvSpPr>
        <p:spPr>
          <a:xfrm>
            <a:off x="2291363" y="1987453"/>
            <a:ext cx="8506073" cy="3785652"/>
          </a:xfrm>
          <a:prstGeom prst="rect">
            <a:avLst/>
          </a:prstGeom>
        </p:spPr>
        <p:txBody>
          <a:bodyPr wrap="square">
            <a:spAutoFit/>
          </a:bodyPr>
          <a:lstStyle/>
          <a:p>
            <a:pPr marL="342900" indent="-342900" algn="l" defTabSz="914400">
              <a:buFont typeface="Arial"/>
              <a:buChar char="•"/>
            </a:pPr>
            <a:r>
              <a:rPr lang="en-GB" sz="2000" b="0" i="0">
                <a:solidFill>
                  <a:schemeClr val="tx1"/>
                </a:solidFill>
                <a:latin typeface="Calibri"/>
                <a:ea typeface="+mn-ea"/>
                <a:cs typeface="+mn-cs"/>
              </a:rPr>
              <a:t>Libertà</a:t>
            </a:r>
          </a:p>
          <a:p>
            <a:pPr marL="342900" indent="-342900" algn="l" defTabSz="914400">
              <a:buFont typeface="Arial"/>
              <a:buChar char="•"/>
            </a:pPr>
            <a:r>
              <a:rPr lang="en-GB" sz="2000" b="0" i="0">
                <a:solidFill>
                  <a:schemeClr val="tx1"/>
                </a:solidFill>
                <a:latin typeface="Calibri"/>
                <a:ea typeface="+mn-ea"/>
                <a:cs typeface="+mn-cs"/>
              </a:rPr>
              <a:t>Flessibilità</a:t>
            </a:r>
          </a:p>
          <a:p>
            <a:pPr marL="342900" indent="-342900" algn="l" defTabSz="914400">
              <a:buFont typeface="Arial"/>
              <a:buChar char="•"/>
            </a:pPr>
            <a:r>
              <a:rPr lang="en-GB" sz="2000" b="0" i="0">
                <a:solidFill>
                  <a:schemeClr val="tx1"/>
                </a:solidFill>
                <a:latin typeface="Calibri"/>
                <a:ea typeface="+mn-ea"/>
                <a:cs typeface="+mn-cs"/>
              </a:rPr>
              <a:t>Creatività</a:t>
            </a:r>
          </a:p>
          <a:p>
            <a:pPr marL="342900" indent="-342900" algn="l" defTabSz="914400">
              <a:buFont typeface="Arial"/>
              <a:buChar char="•"/>
            </a:pPr>
            <a:r>
              <a:rPr lang="en-GB" sz="2000" b="0" i="0">
                <a:solidFill>
                  <a:schemeClr val="tx1"/>
                </a:solidFill>
                <a:latin typeface="Calibri"/>
                <a:ea typeface="+mn-ea"/>
                <a:cs typeface="+mn-cs"/>
              </a:rPr>
              <a:t>Indipendenza</a:t>
            </a:r>
          </a:p>
          <a:p>
            <a:pPr marL="342900" indent="-342900" algn="l" defTabSz="914400">
              <a:buFont typeface="Arial"/>
              <a:buChar char="•"/>
            </a:pPr>
            <a:r>
              <a:rPr lang="en-GB" sz="2000" b="0" i="0">
                <a:solidFill>
                  <a:schemeClr val="tx1"/>
                </a:solidFill>
                <a:latin typeface="Calibri"/>
                <a:ea typeface="+mn-ea"/>
                <a:cs typeface="+mn-cs"/>
              </a:rPr>
              <a:t>Felicità</a:t>
            </a:r>
          </a:p>
          <a:p>
            <a:pPr marL="342900" indent="-342900" algn="l" defTabSz="914400">
              <a:buFont typeface="Arial"/>
              <a:buChar char="•"/>
            </a:pPr>
            <a:r>
              <a:rPr lang="en-GB" sz="2000" b="0" i="0">
                <a:solidFill>
                  <a:schemeClr val="tx1"/>
                </a:solidFill>
                <a:latin typeface="Calibri"/>
                <a:ea typeface="+mn-ea"/>
                <a:cs typeface="+mn-cs"/>
              </a:rPr>
              <a:t>Fare ciò che amiamo</a:t>
            </a:r>
          </a:p>
          <a:p>
            <a:pPr marL="342900" indent="-342900" algn="l" defTabSz="914400">
              <a:buFont typeface="Arial"/>
              <a:buChar char="•"/>
            </a:pPr>
            <a:r>
              <a:rPr lang="en-GB" sz="2000" b="0" i="0">
                <a:solidFill>
                  <a:schemeClr val="tx1"/>
                </a:solidFill>
                <a:latin typeface="Calibri"/>
                <a:ea typeface="+mn-ea"/>
                <a:cs typeface="+mn-cs"/>
              </a:rPr>
              <a:t>Equilibrio vita-lavoro</a:t>
            </a:r>
          </a:p>
          <a:p>
            <a:pPr marL="342900" indent="-342900" algn="l" defTabSz="914400">
              <a:buFont typeface="Arial"/>
              <a:buChar char="•"/>
            </a:pPr>
            <a:r>
              <a:rPr lang="en-GB" sz="2000" b="0" i="0">
                <a:solidFill>
                  <a:schemeClr val="tx1"/>
                </a:solidFill>
                <a:latin typeface="Calibri"/>
                <a:ea typeface="+mn-ea"/>
                <a:cs typeface="+mn-cs"/>
              </a:rPr>
              <a:t>Controllo</a:t>
            </a:r>
          </a:p>
          <a:p>
            <a:pPr marL="342900" indent="-342900" algn="l" defTabSz="914400">
              <a:buFont typeface="Arial"/>
              <a:buChar char="•"/>
            </a:pPr>
            <a:r>
              <a:rPr lang="en-GB" sz="2000" b="0" i="0">
                <a:solidFill>
                  <a:schemeClr val="tx1"/>
                </a:solidFill>
                <a:latin typeface="Calibri"/>
                <a:ea typeface="+mn-ea"/>
                <a:cs typeface="+mn-cs"/>
              </a:rPr>
              <a:t>Fare la differenza</a:t>
            </a:r>
          </a:p>
          <a:p>
            <a:pPr marL="342900" indent="-342900" algn="l" defTabSz="914400">
              <a:buFont typeface="Arial"/>
              <a:buChar char="•"/>
            </a:pPr>
            <a:r>
              <a:rPr lang="en-GB" sz="2000" b="0" i="0">
                <a:solidFill>
                  <a:schemeClr val="tx1"/>
                </a:solidFill>
                <a:latin typeface="Calibri"/>
                <a:ea typeface="+mn-ea"/>
                <a:cs typeface="+mn-cs"/>
              </a:rPr>
              <a:t>Imparare</a:t>
            </a:r>
          </a:p>
          <a:p>
            <a:pPr marL="342900" indent="-342900" algn="l" defTabSz="914400">
              <a:buFont typeface="Arial"/>
              <a:buChar char="•"/>
            </a:pPr>
            <a:r>
              <a:rPr lang="en-GB" sz="2000" b="0" i="0">
                <a:solidFill>
                  <a:schemeClr val="tx1"/>
                </a:solidFill>
                <a:latin typeface="Calibri"/>
                <a:ea typeface="+mn-ea"/>
                <a:cs typeface="+mn-cs"/>
              </a:rPr>
              <a:t>Creare nuovi legami</a:t>
            </a:r>
          </a:p>
          <a:p>
            <a:pPr marL="342900" indent="-342900" algn="l" defTabSz="914400">
              <a:buFont typeface="Arial"/>
              <a:buChar char="•"/>
            </a:pPr>
            <a:r>
              <a:rPr lang="en-GB" sz="2000" b="0" i="0">
                <a:solidFill>
                  <a:schemeClr val="tx1"/>
                </a:solidFill>
                <a:latin typeface="Calibri"/>
                <a:ea typeface="+mn-ea"/>
                <a:cs typeface="+mn-cs"/>
              </a:rPr>
              <a:t>Altro?</a:t>
            </a:r>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I vantaggi del lavoro autonomo</a:t>
            </a:r>
          </a:p>
        </p:txBody>
      </p:sp>
    </p:spTree>
    <p:extLst>
      <p:ext uri="{BB962C8B-B14F-4D97-AF65-F5344CB8AC3E}">
        <p14:creationId xmlns:p14="http://schemas.microsoft.com/office/powerpoint/2010/main" val="310554789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11</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La mongolfiera</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37973" y="1430171"/>
            <a:ext cx="5276716" cy="3957851"/>
          </a:xfrm>
          <a:prstGeom prst="rect">
            <a:avLst/>
          </a:prstGeom>
        </p:spPr>
      </p:pic>
      <p:sp>
        <p:nvSpPr>
          <p:cNvPr id="7" name="Rectangle 6"/>
          <p:cNvSpPr/>
          <p:nvPr/>
        </p:nvSpPr>
        <p:spPr>
          <a:xfrm>
            <a:off x="7835270" y="5357998"/>
            <a:ext cx="3095719" cy="261610"/>
          </a:xfrm>
          <a:prstGeom prst="rect">
            <a:avLst/>
          </a:prstGeom>
        </p:spPr>
        <p:txBody>
          <a:bodyPr wrap="none">
            <a:spAutoFit/>
          </a:bodyPr>
          <a:lstStyle/>
          <a:p>
            <a:r>
              <a:rPr lang="en-US" sz="1100" dirty="0" err="1" smtClean="0">
                <a:solidFill>
                  <a:schemeClr val="bg1">
                    <a:lumMod val="65000"/>
                  </a:schemeClr>
                </a:solidFill>
              </a:rPr>
              <a:t>Foto</a:t>
            </a:r>
            <a:r>
              <a:rPr lang="en-US" sz="1100" dirty="0" smtClean="0">
                <a:solidFill>
                  <a:schemeClr val="bg1">
                    <a:lumMod val="65000"/>
                  </a:schemeClr>
                </a:solidFill>
              </a:rPr>
              <a:t>: https</a:t>
            </a:r>
            <a:r>
              <a:rPr lang="en-US" sz="1100" dirty="0">
                <a:solidFill>
                  <a:schemeClr val="bg1">
                    <a:lumMod val="65000"/>
                  </a:schemeClr>
                </a:solidFill>
              </a:rPr>
              <a:t>://unsplash.com/photos/h7wpIMY3O3E</a:t>
            </a:r>
          </a:p>
        </p:txBody>
      </p:sp>
    </p:spTree>
    <p:extLst>
      <p:ext uri="{BB962C8B-B14F-4D97-AF65-F5344CB8AC3E}">
        <p14:creationId xmlns:p14="http://schemas.microsoft.com/office/powerpoint/2010/main" val="357772087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12</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Resilienza</a:t>
            </a:r>
          </a:p>
        </p:txBody>
      </p:sp>
      <p:pic>
        <p:nvPicPr>
          <p:cNvPr id="5" name="Content Placeholder 4">
            <a:extLst>
              <a:ext uri="{FF2B5EF4-FFF2-40B4-BE49-F238E27FC236}">
                <a16:creationId xmlns="" xmlns:a16="http://schemas.microsoft.com/office/drawing/2014/main" id="{9B45E57A-075A-4B4F-B6C9-04855153E18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a:xfrm>
            <a:off x="2123880" y="2212106"/>
            <a:ext cx="8655050" cy="2879725"/>
          </a:xfrm>
          <a:prstGeom prst="rect">
            <a:avLst/>
          </a:prstGeom>
        </p:spPr>
      </p:pic>
    </p:spTree>
    <p:extLst>
      <p:ext uri="{BB962C8B-B14F-4D97-AF65-F5344CB8AC3E}">
        <p14:creationId xmlns:p14="http://schemas.microsoft.com/office/powerpoint/2010/main" val="3345959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13</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I 4 ingredienti della Resilienza</a:t>
            </a:r>
          </a:p>
        </p:txBody>
      </p:sp>
      <p:graphicFrame>
        <p:nvGraphicFramePr>
          <p:cNvPr id="8" name="Content Placeholder 3">
            <a:extLst>
              <a:ext uri="{FF2B5EF4-FFF2-40B4-BE49-F238E27FC236}">
                <a16:creationId xmlns="" xmlns:a16="http://schemas.microsoft.com/office/drawing/2014/main" id="{7F309875-9693-478E-9873-7BF8D315228A}"/>
              </a:ext>
            </a:extLst>
          </p:cNvPr>
          <p:cNvGraphicFramePr>
            <a:graphicFrameLocks/>
          </p:cNvGraphicFramePr>
          <p:nvPr>
            <p:extLst>
              <p:ext uri="{D42A27DB-BD31-4B8C-83A1-F6EECF244321}">
                <p14:modId xmlns:p14="http://schemas.microsoft.com/office/powerpoint/2010/main" val="3990257156"/>
              </p:ext>
            </p:extLst>
          </p:nvPr>
        </p:nvGraphicFramePr>
        <p:xfrm>
          <a:off x="2347686" y="1766170"/>
          <a:ext cx="7496628" cy="417256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2063398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14</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L'A-B-C di Albert Ellis</a:t>
            </a:r>
          </a:p>
        </p:txBody>
      </p:sp>
      <p:pic>
        <p:nvPicPr>
          <p:cNvPr id="5" name="Picture 2" descr="Il Modello A-B-C della Resilienza Avversità (essere in una situazione difficoltosa) Beliefs (Convinzione, interpretare la situazione)  Consequenze (cosa si fa o si sente come risultato della situazione) Basato sull'opera di Albert Ellis.  SkillsYouNeed 2015">
            <a:extLst>
              <a:ext uri="{FF2B5EF4-FFF2-40B4-BE49-F238E27FC236}">
                <a16:creationId xmlns="" xmlns:a16="http://schemas.microsoft.com/office/drawing/2014/main" id="{D436FC09-F4C9-4E1B-AE95-B52A0C08FB4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767806" y="2176689"/>
            <a:ext cx="6656388" cy="30241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CasellaDiTesto 2"/>
          <p:cNvSpPr txBox="1"/>
          <p:nvPr/>
        </p:nvSpPr>
        <p:spPr>
          <a:xfrm>
            <a:off x="4093535" y="2296633"/>
            <a:ext cx="4093535" cy="369332"/>
          </a:xfrm>
          <a:prstGeom prst="rect">
            <a:avLst/>
          </a:prstGeom>
          <a:solidFill>
            <a:schemeClr val="bg1"/>
          </a:solidFill>
        </p:spPr>
        <p:txBody>
          <a:bodyPr wrap="square" rtlCol="0">
            <a:spAutoFit/>
          </a:bodyPr>
          <a:lstStyle/>
          <a:p>
            <a:pPr algn="ctr"/>
            <a:r>
              <a:rPr lang="it-IT" dirty="0" smtClean="0"/>
              <a:t>Il Modello A-B-C della Resilienza</a:t>
            </a:r>
            <a:endParaRPr lang="it-IT" dirty="0"/>
          </a:p>
        </p:txBody>
      </p:sp>
      <p:sp>
        <p:nvSpPr>
          <p:cNvPr id="6" name="CasellaDiTesto 5"/>
          <p:cNvSpPr txBox="1"/>
          <p:nvPr/>
        </p:nvSpPr>
        <p:spPr>
          <a:xfrm>
            <a:off x="2767806" y="2828260"/>
            <a:ext cx="1814827" cy="1754326"/>
          </a:xfrm>
          <a:prstGeom prst="rect">
            <a:avLst/>
          </a:prstGeom>
          <a:solidFill>
            <a:schemeClr val="accent6"/>
          </a:solidFill>
        </p:spPr>
        <p:txBody>
          <a:bodyPr wrap="square" rtlCol="0">
            <a:spAutoFit/>
          </a:bodyPr>
          <a:lstStyle/>
          <a:p>
            <a:pPr algn="ctr"/>
            <a:r>
              <a:rPr lang="it-IT" dirty="0" smtClean="0"/>
              <a:t>Avversità</a:t>
            </a:r>
          </a:p>
          <a:p>
            <a:pPr algn="ctr"/>
            <a:endParaRPr lang="it-IT" dirty="0" smtClean="0"/>
          </a:p>
          <a:p>
            <a:pPr algn="ctr"/>
            <a:r>
              <a:rPr lang="it-IT" dirty="0" smtClean="0"/>
              <a:t>Essere in una situazione difficile</a:t>
            </a:r>
          </a:p>
          <a:p>
            <a:pPr algn="ctr"/>
            <a:endParaRPr lang="it-IT" dirty="0"/>
          </a:p>
        </p:txBody>
      </p:sp>
      <p:sp>
        <p:nvSpPr>
          <p:cNvPr id="7" name="CasellaDiTesto 6"/>
          <p:cNvSpPr txBox="1"/>
          <p:nvPr/>
        </p:nvSpPr>
        <p:spPr>
          <a:xfrm>
            <a:off x="5188586" y="2828260"/>
            <a:ext cx="1814827" cy="1754326"/>
          </a:xfrm>
          <a:prstGeom prst="rect">
            <a:avLst/>
          </a:prstGeom>
          <a:solidFill>
            <a:schemeClr val="accent4">
              <a:lumMod val="60000"/>
              <a:lumOff val="40000"/>
            </a:schemeClr>
          </a:solidFill>
        </p:spPr>
        <p:txBody>
          <a:bodyPr wrap="square" rtlCol="0">
            <a:spAutoFit/>
          </a:bodyPr>
          <a:lstStyle/>
          <a:p>
            <a:pPr algn="ctr"/>
            <a:r>
              <a:rPr lang="it-IT" dirty="0" err="1" smtClean="0"/>
              <a:t>Belief</a:t>
            </a:r>
            <a:endParaRPr lang="it-IT" dirty="0" smtClean="0"/>
          </a:p>
          <a:p>
            <a:pPr algn="ctr"/>
            <a:r>
              <a:rPr lang="it-IT" dirty="0" smtClean="0"/>
              <a:t>(Convinzione)</a:t>
            </a:r>
          </a:p>
          <a:p>
            <a:pPr algn="ctr"/>
            <a:endParaRPr lang="it-IT" dirty="0" smtClean="0"/>
          </a:p>
          <a:p>
            <a:pPr algn="ctr"/>
            <a:r>
              <a:rPr lang="it-IT" dirty="0" smtClean="0"/>
              <a:t>Interpretare la situazione</a:t>
            </a:r>
          </a:p>
          <a:p>
            <a:pPr algn="ctr"/>
            <a:endParaRPr lang="it-IT" dirty="0"/>
          </a:p>
        </p:txBody>
      </p:sp>
      <p:sp>
        <p:nvSpPr>
          <p:cNvPr id="8" name="CasellaDiTesto 7"/>
          <p:cNvSpPr txBox="1"/>
          <p:nvPr/>
        </p:nvSpPr>
        <p:spPr>
          <a:xfrm>
            <a:off x="7609367" y="2789273"/>
            <a:ext cx="1814827" cy="1754326"/>
          </a:xfrm>
          <a:prstGeom prst="rect">
            <a:avLst/>
          </a:prstGeom>
          <a:solidFill>
            <a:schemeClr val="accent2">
              <a:lumMod val="50000"/>
            </a:schemeClr>
          </a:solidFill>
        </p:spPr>
        <p:txBody>
          <a:bodyPr wrap="square" rtlCol="0">
            <a:spAutoFit/>
          </a:bodyPr>
          <a:lstStyle/>
          <a:p>
            <a:pPr algn="ctr"/>
            <a:r>
              <a:rPr lang="it-IT" dirty="0" smtClean="0"/>
              <a:t>Conseguenze</a:t>
            </a:r>
          </a:p>
          <a:p>
            <a:pPr algn="ctr"/>
            <a:endParaRPr lang="it-IT" dirty="0" smtClean="0"/>
          </a:p>
          <a:p>
            <a:pPr algn="ctr"/>
            <a:r>
              <a:rPr lang="it-IT" dirty="0" smtClean="0"/>
              <a:t>Cosa fai o senti  in seguito alla situazione</a:t>
            </a:r>
          </a:p>
          <a:p>
            <a:pPr algn="ctr"/>
            <a:endParaRPr lang="it-IT" dirty="0"/>
          </a:p>
        </p:txBody>
      </p:sp>
      <p:sp>
        <p:nvSpPr>
          <p:cNvPr id="9" name="CasellaDiTesto 8"/>
          <p:cNvSpPr txBox="1"/>
          <p:nvPr/>
        </p:nvSpPr>
        <p:spPr>
          <a:xfrm>
            <a:off x="5061097" y="4607348"/>
            <a:ext cx="2307265" cy="276999"/>
          </a:xfrm>
          <a:prstGeom prst="rect">
            <a:avLst/>
          </a:prstGeom>
          <a:solidFill>
            <a:schemeClr val="bg1"/>
          </a:solidFill>
        </p:spPr>
        <p:txBody>
          <a:bodyPr wrap="square" rtlCol="0">
            <a:spAutoFit/>
          </a:bodyPr>
          <a:lstStyle/>
          <a:p>
            <a:r>
              <a:rPr lang="it-IT" sz="1200" dirty="0" smtClean="0"/>
              <a:t>Basato sull’opera di Albert </a:t>
            </a:r>
            <a:r>
              <a:rPr lang="it-IT" sz="1200" dirty="0" err="1" smtClean="0"/>
              <a:t>Ellis</a:t>
            </a:r>
            <a:endParaRPr lang="it-IT" sz="1200" dirty="0"/>
          </a:p>
        </p:txBody>
      </p:sp>
    </p:spTree>
    <p:extLst>
      <p:ext uri="{BB962C8B-B14F-4D97-AF65-F5344CB8AC3E}">
        <p14:creationId xmlns:p14="http://schemas.microsoft.com/office/powerpoint/2010/main" val="300264807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15</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Modelli di cambiamento</a:t>
            </a:r>
          </a:p>
        </p:txBody>
      </p:sp>
      <p:sp>
        <p:nvSpPr>
          <p:cNvPr id="3" name="Rectangle 2">
            <a:extLst>
              <a:ext uri="{FF2B5EF4-FFF2-40B4-BE49-F238E27FC236}">
                <a16:creationId xmlns="" xmlns:a16="http://schemas.microsoft.com/office/drawing/2014/main" id="{AD658407-4E7F-4CF7-8033-2CE7367C8805}"/>
              </a:ext>
            </a:extLst>
          </p:cNvPr>
          <p:cNvSpPr/>
          <p:nvPr/>
        </p:nvSpPr>
        <p:spPr>
          <a:xfrm>
            <a:off x="2496457" y="1766170"/>
            <a:ext cx="8563429" cy="3693319"/>
          </a:xfrm>
          <a:prstGeom prst="rect">
            <a:avLst/>
          </a:prstGeom>
        </p:spPr>
        <p:txBody>
          <a:bodyPr wrap="square">
            <a:spAutoFit/>
          </a:bodyPr>
          <a:lstStyle/>
          <a:p>
            <a:pPr algn="l" defTabSz="914400">
              <a:buNone/>
            </a:pPr>
            <a:r>
              <a:rPr lang="en-GB" altLang="en-US" sz="2600" b="0" i="0">
                <a:solidFill>
                  <a:schemeClr val="tx1"/>
                </a:solidFill>
                <a:latin typeface="Calibri"/>
                <a:ea typeface="+mn-ea"/>
                <a:cs typeface="+mn-cs"/>
              </a:rPr>
              <a:t>Guardando al cambiamento come a un processo, possiamo aiutare noi stessi a prepararci al cambiamento:</a:t>
            </a:r>
          </a:p>
          <a:p>
            <a:pPr marL="457200" indent="-457200" algn="l" defTabSz="914400">
              <a:buFont typeface="Arial"/>
              <a:buChar char="•"/>
            </a:pPr>
            <a:r>
              <a:rPr lang="en-GB" altLang="en-US" sz="2600" b="0" i="0">
                <a:solidFill>
                  <a:schemeClr val="tx1"/>
                </a:solidFill>
                <a:latin typeface="Calibri"/>
                <a:ea typeface="+mn-ea"/>
                <a:cs typeface="+mn-cs"/>
              </a:rPr>
              <a:t>"Guarda prima di saltare"</a:t>
            </a:r>
          </a:p>
          <a:p>
            <a:pPr marL="457200" indent="-457200" algn="l" defTabSz="914400">
              <a:buFont typeface="Arial"/>
              <a:buChar char="•"/>
            </a:pPr>
            <a:r>
              <a:rPr lang="en-GB" altLang="en-US" sz="2600" b="0" i="0">
                <a:solidFill>
                  <a:schemeClr val="tx1"/>
                </a:solidFill>
                <a:latin typeface="Calibri"/>
                <a:ea typeface="+mn-ea"/>
                <a:cs typeface="+mn-cs"/>
              </a:rPr>
              <a:t>Devi capire "Perché?"</a:t>
            </a:r>
          </a:p>
          <a:p>
            <a:pPr marL="1371600" lvl="2" indent="-457200" algn="l" defTabSz="914400">
              <a:buFont typeface="Arial"/>
              <a:buChar char="•"/>
            </a:pPr>
            <a:r>
              <a:rPr lang="en-GB" altLang="en-US" sz="2600" b="0" i="0">
                <a:solidFill>
                  <a:schemeClr val="tx1"/>
                </a:solidFill>
                <a:latin typeface="Calibri"/>
                <a:ea typeface="+mn-ea"/>
                <a:cs typeface="+mn-cs"/>
              </a:rPr>
              <a:t>Perché è avvenuto il cambiamento?</a:t>
            </a:r>
          </a:p>
          <a:p>
            <a:pPr marL="1371600" lvl="2" indent="-457200" algn="l" defTabSz="914400">
              <a:buFont typeface="Arial"/>
              <a:buChar char="•"/>
            </a:pPr>
            <a:r>
              <a:rPr lang="en-GB" altLang="en-US" sz="2600" b="0" i="0">
                <a:solidFill>
                  <a:schemeClr val="tx1"/>
                </a:solidFill>
                <a:latin typeface="Calibri"/>
                <a:ea typeface="+mn-ea"/>
                <a:cs typeface="+mn-cs"/>
              </a:rPr>
              <a:t>Perché c'era bisogno di questo cambiamento?</a:t>
            </a:r>
          </a:p>
          <a:p>
            <a:pPr algn="l" defTabSz="914400">
              <a:buNone/>
            </a:pPr>
            <a:endParaRPr sz="2600" dirty="0"/>
          </a:p>
          <a:p>
            <a:pPr algn="l" defTabSz="914400">
              <a:buNone/>
            </a:pPr>
            <a:r>
              <a:rPr lang="en-GB" altLang="en-US" sz="2600" b="0" i="0">
                <a:solidFill>
                  <a:schemeClr val="tx1"/>
                </a:solidFill>
                <a:latin typeface="Calibri"/>
                <a:ea typeface="+mn-ea"/>
                <a:cs typeface="+mn-cs"/>
              </a:rPr>
              <a:t>Può essere d'aiuto usare i modelli riflettendo a un cambiamento passato</a:t>
            </a:r>
          </a:p>
        </p:txBody>
      </p:sp>
    </p:spTree>
    <p:extLst>
      <p:ext uri="{BB962C8B-B14F-4D97-AF65-F5344CB8AC3E}">
        <p14:creationId xmlns:p14="http://schemas.microsoft.com/office/powerpoint/2010/main" val="212023270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16</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Le 4 fasi del Cambiamento</a:t>
            </a:r>
          </a:p>
        </p:txBody>
      </p:sp>
      <p:grpSp>
        <p:nvGrpSpPr>
          <p:cNvPr id="5" name="Group 17">
            <a:extLst>
              <a:ext uri="{FF2B5EF4-FFF2-40B4-BE49-F238E27FC236}">
                <a16:creationId xmlns="" xmlns:a16="http://schemas.microsoft.com/office/drawing/2014/main" id="{45C0BBA2-966A-4A08-9694-BA458B9FB1F4}"/>
              </a:ext>
            </a:extLst>
          </p:cNvPr>
          <p:cNvGrpSpPr>
            <a:grpSpLocks/>
          </p:cNvGrpSpPr>
          <p:nvPr/>
        </p:nvGrpSpPr>
        <p:grpSpPr bwMode="auto">
          <a:xfrm>
            <a:off x="1914525" y="1430171"/>
            <a:ext cx="8362950" cy="4192587"/>
            <a:chOff x="1844381" y="1912416"/>
            <a:chExt cx="8362141" cy="4193109"/>
          </a:xfrm>
          <a:solidFill>
            <a:schemeClr val="accent1">
              <a:lumMod val="20000"/>
              <a:lumOff val="80000"/>
            </a:schemeClr>
          </a:solidFill>
        </p:grpSpPr>
        <p:sp>
          <p:nvSpPr>
            <p:cNvPr id="6" name="Right Arrow 4">
              <a:extLst>
                <a:ext uri="{FF2B5EF4-FFF2-40B4-BE49-F238E27FC236}">
                  <a16:creationId xmlns="" xmlns:a16="http://schemas.microsoft.com/office/drawing/2014/main" id="{5FE99302-1F4C-48D7-8D03-72F2317C8732}"/>
                </a:ext>
              </a:extLst>
            </p:cNvPr>
            <p:cNvSpPr/>
            <p:nvPr/>
          </p:nvSpPr>
          <p:spPr>
            <a:xfrm>
              <a:off x="2460271" y="1912416"/>
              <a:ext cx="7503387" cy="4193109"/>
            </a:xfrm>
            <a:prstGeom prst="rightArrow">
              <a:avLst/>
            </a:prstGeom>
            <a:solidFill>
              <a:srgbClr val="7030A0"/>
            </a:solidFill>
          </p:spPr>
          <p:style>
            <a:lnRef idx="0">
              <a:schemeClr val="accent2">
                <a:hueOff val="0"/>
                <a:satOff val="0"/>
                <a:lumOff val="0"/>
                <a:alphaOff val="0"/>
              </a:schemeClr>
            </a:lnRef>
            <a:fillRef idx="1">
              <a:schemeClr val="accent2">
                <a:tint val="40000"/>
                <a:hueOff val="0"/>
                <a:satOff val="0"/>
                <a:lumOff val="0"/>
                <a:alphaOff val="0"/>
              </a:schemeClr>
            </a:fillRef>
            <a:effectRef idx="0">
              <a:schemeClr val="accent2">
                <a:tint val="40000"/>
                <a:hueOff val="0"/>
                <a:satOff val="0"/>
                <a:lumOff val="0"/>
                <a:alphaOff val="0"/>
              </a:schemeClr>
            </a:effectRef>
            <a:fontRef idx="minor">
              <a:schemeClr val="dk1">
                <a:hueOff val="0"/>
                <a:satOff val="0"/>
                <a:lumOff val="0"/>
                <a:alphaOff val="0"/>
              </a:schemeClr>
            </a:fontRef>
          </p:style>
          <p:txBody>
            <a:bodyPr/>
            <a:lstStyle/>
            <a:p>
              <a:endParaRPr lang="en-GB" dirty="0"/>
            </a:p>
          </p:txBody>
        </p:sp>
        <p:grpSp>
          <p:nvGrpSpPr>
            <p:cNvPr id="7" name="Group 5">
              <a:extLst>
                <a:ext uri="{FF2B5EF4-FFF2-40B4-BE49-F238E27FC236}">
                  <a16:creationId xmlns="" xmlns:a16="http://schemas.microsoft.com/office/drawing/2014/main" id="{69D5E34C-0F90-4D20-B96F-3EC14CAE47B5}"/>
                </a:ext>
              </a:extLst>
            </p:cNvPr>
            <p:cNvGrpSpPr>
              <a:grpSpLocks/>
            </p:cNvGrpSpPr>
            <p:nvPr/>
          </p:nvGrpSpPr>
          <p:grpSpPr bwMode="auto">
            <a:xfrm>
              <a:off x="1844381" y="3199556"/>
              <a:ext cx="2099997" cy="1677243"/>
              <a:chOff x="884" y="1630040"/>
              <a:chExt cx="1955343" cy="2173386"/>
            </a:xfrm>
            <a:grpFill/>
          </p:grpSpPr>
          <p:sp>
            <p:nvSpPr>
              <p:cNvPr id="18" name="Rounded Rectangle 6">
                <a:extLst>
                  <a:ext uri="{FF2B5EF4-FFF2-40B4-BE49-F238E27FC236}">
                    <a16:creationId xmlns="" xmlns:a16="http://schemas.microsoft.com/office/drawing/2014/main" id="{8C96B6EC-2DA8-4CDC-B78A-2E3AE89B0A8B}"/>
                  </a:ext>
                </a:extLst>
              </p:cNvPr>
              <p:cNvSpPr/>
              <p:nvPr/>
            </p:nvSpPr>
            <p:spPr>
              <a:xfrm>
                <a:off x="884" y="1630665"/>
                <a:ext cx="1955402"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9" name="Rounded Rectangle 5">
                <a:extLst>
                  <a:ext uri="{FF2B5EF4-FFF2-40B4-BE49-F238E27FC236}">
                    <a16:creationId xmlns="" xmlns:a16="http://schemas.microsoft.com/office/drawing/2014/main" id="{6B22FC1E-CD89-4AC4-86AA-65A9F066CFAF}"/>
                  </a:ext>
                </a:extLst>
              </p:cNvPr>
              <p:cNvSpPr/>
              <p:nvPr/>
            </p:nvSpPr>
            <p:spPr>
              <a:xfrm>
                <a:off x="96955" y="1725303"/>
                <a:ext cx="1763260"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40">
                  <a:lnSpc>
                    <a:spcPct val="90000"/>
                  </a:lnSpc>
                  <a:spcAft>
                    <a:spcPct val="35000"/>
                  </a:spcAft>
                  <a:buNone/>
                </a:pPr>
                <a:r>
                  <a:rPr lang="en-GB" sz="1900" b="0" i="0">
                    <a:solidFill>
                      <a:schemeClr val="lt1"/>
                    </a:solidFill>
                    <a:latin typeface="Calibri"/>
                    <a:ea typeface="+mn-ea"/>
                    <a:cs typeface="+mn-cs"/>
                  </a:rPr>
                  <a:t>Rifiuto</a:t>
                </a:r>
              </a:p>
            </p:txBody>
          </p:sp>
        </p:grpSp>
        <p:grpSp>
          <p:nvGrpSpPr>
            <p:cNvPr id="9" name="Group 8">
              <a:extLst>
                <a:ext uri="{FF2B5EF4-FFF2-40B4-BE49-F238E27FC236}">
                  <a16:creationId xmlns="" xmlns:a16="http://schemas.microsoft.com/office/drawing/2014/main" id="{0E675181-160B-4212-A932-D4C2E9DE867F}"/>
                </a:ext>
              </a:extLst>
            </p:cNvPr>
            <p:cNvGrpSpPr>
              <a:grpSpLocks/>
            </p:cNvGrpSpPr>
            <p:nvPr/>
          </p:nvGrpSpPr>
          <p:grpSpPr bwMode="auto">
            <a:xfrm>
              <a:off x="3931762" y="3190031"/>
              <a:ext cx="2099997" cy="1677243"/>
              <a:chOff x="2088265" y="1630040"/>
              <a:chExt cx="1955343" cy="2173386"/>
            </a:xfrm>
            <a:grpFill/>
          </p:grpSpPr>
          <p:sp>
            <p:nvSpPr>
              <p:cNvPr id="16" name="Rounded Rectangle 9">
                <a:extLst>
                  <a:ext uri="{FF2B5EF4-FFF2-40B4-BE49-F238E27FC236}">
                    <a16:creationId xmlns="" xmlns:a16="http://schemas.microsoft.com/office/drawing/2014/main" id="{F10CCB57-F7DF-4A89-9203-10C8B30E99DC}"/>
                  </a:ext>
                </a:extLst>
              </p:cNvPr>
              <p:cNvSpPr/>
              <p:nvPr/>
            </p:nvSpPr>
            <p:spPr>
              <a:xfrm>
                <a:off x="2088246" y="1630663"/>
                <a:ext cx="1955401"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7" name="Rounded Rectangle 7">
                <a:extLst>
                  <a:ext uri="{FF2B5EF4-FFF2-40B4-BE49-F238E27FC236}">
                    <a16:creationId xmlns="" xmlns:a16="http://schemas.microsoft.com/office/drawing/2014/main" id="{362013C1-D60C-4FB3-B3D1-A99A472014E2}"/>
                  </a:ext>
                </a:extLst>
              </p:cNvPr>
              <p:cNvSpPr/>
              <p:nvPr/>
            </p:nvSpPr>
            <p:spPr>
              <a:xfrm>
                <a:off x="2184316" y="1725302"/>
                <a:ext cx="1763261"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40">
                  <a:lnSpc>
                    <a:spcPct val="90000"/>
                  </a:lnSpc>
                  <a:spcAft>
                    <a:spcPct val="35000"/>
                  </a:spcAft>
                  <a:buNone/>
                </a:pPr>
                <a:r>
                  <a:rPr lang="en-GB" sz="1900" b="0" i="0">
                    <a:solidFill>
                      <a:schemeClr val="lt1"/>
                    </a:solidFill>
                    <a:latin typeface="Calibri"/>
                    <a:ea typeface="+mn-ea"/>
                    <a:cs typeface="+mn-cs"/>
                  </a:rPr>
                  <a:t>Resistenza</a:t>
                </a:r>
              </a:p>
            </p:txBody>
          </p:sp>
        </p:grpSp>
        <p:grpSp>
          <p:nvGrpSpPr>
            <p:cNvPr id="10" name="Group 11">
              <a:extLst>
                <a:ext uri="{FF2B5EF4-FFF2-40B4-BE49-F238E27FC236}">
                  <a16:creationId xmlns="" xmlns:a16="http://schemas.microsoft.com/office/drawing/2014/main" id="{3B7FB489-2E46-4909-9EFE-DD76019FB75B}"/>
                </a:ext>
              </a:extLst>
            </p:cNvPr>
            <p:cNvGrpSpPr>
              <a:grpSpLocks/>
            </p:cNvGrpSpPr>
            <p:nvPr/>
          </p:nvGrpSpPr>
          <p:grpSpPr bwMode="auto">
            <a:xfrm>
              <a:off x="6019143" y="3180506"/>
              <a:ext cx="2099997" cy="1677243"/>
              <a:chOff x="4175646" y="1630040"/>
              <a:chExt cx="1955343" cy="2173386"/>
            </a:xfrm>
            <a:grpFill/>
          </p:grpSpPr>
          <p:sp>
            <p:nvSpPr>
              <p:cNvPr id="14" name="Rounded Rectangle 12">
                <a:extLst>
                  <a:ext uri="{FF2B5EF4-FFF2-40B4-BE49-F238E27FC236}">
                    <a16:creationId xmlns="" xmlns:a16="http://schemas.microsoft.com/office/drawing/2014/main" id="{9775457D-D0C8-4179-A9DE-B9BC1E890FB3}"/>
                  </a:ext>
                </a:extLst>
              </p:cNvPr>
              <p:cNvSpPr/>
              <p:nvPr/>
            </p:nvSpPr>
            <p:spPr>
              <a:xfrm>
                <a:off x="4175608" y="1630662"/>
                <a:ext cx="1955402"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5" name="Rounded Rectangle 9">
                <a:extLst>
                  <a:ext uri="{FF2B5EF4-FFF2-40B4-BE49-F238E27FC236}">
                    <a16:creationId xmlns="" xmlns:a16="http://schemas.microsoft.com/office/drawing/2014/main" id="{09EE13D4-469E-4075-9923-78EBE8293595}"/>
                  </a:ext>
                </a:extLst>
              </p:cNvPr>
              <p:cNvSpPr/>
              <p:nvPr/>
            </p:nvSpPr>
            <p:spPr>
              <a:xfrm>
                <a:off x="4271679" y="1725300"/>
                <a:ext cx="1763260"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40">
                  <a:lnSpc>
                    <a:spcPct val="90000"/>
                  </a:lnSpc>
                  <a:spcAft>
                    <a:spcPct val="35000"/>
                  </a:spcAft>
                  <a:buNone/>
                </a:pPr>
                <a:r>
                  <a:rPr lang="en-GB" sz="1900" b="0" i="0">
                    <a:solidFill>
                      <a:schemeClr val="lt1"/>
                    </a:solidFill>
                    <a:latin typeface="Calibri"/>
                    <a:ea typeface="+mn-ea"/>
                    <a:cs typeface="+mn-cs"/>
                  </a:rPr>
                  <a:t>Esplorazione</a:t>
                </a:r>
              </a:p>
            </p:txBody>
          </p:sp>
        </p:grpSp>
        <p:grpSp>
          <p:nvGrpSpPr>
            <p:cNvPr id="11" name="Group 14">
              <a:extLst>
                <a:ext uri="{FF2B5EF4-FFF2-40B4-BE49-F238E27FC236}">
                  <a16:creationId xmlns="" xmlns:a16="http://schemas.microsoft.com/office/drawing/2014/main" id="{232D6BFB-E571-45A4-8D25-950A1235A7BB}"/>
                </a:ext>
              </a:extLst>
            </p:cNvPr>
            <p:cNvGrpSpPr>
              <a:grpSpLocks/>
            </p:cNvGrpSpPr>
            <p:nvPr/>
          </p:nvGrpSpPr>
          <p:grpSpPr bwMode="auto">
            <a:xfrm>
              <a:off x="8106525" y="3170981"/>
              <a:ext cx="2099997" cy="1677243"/>
              <a:chOff x="6263028" y="1630040"/>
              <a:chExt cx="1955343" cy="2173386"/>
            </a:xfrm>
            <a:grpFill/>
          </p:grpSpPr>
          <p:sp>
            <p:nvSpPr>
              <p:cNvPr id="12" name="Rounded Rectangle 15">
                <a:extLst>
                  <a:ext uri="{FF2B5EF4-FFF2-40B4-BE49-F238E27FC236}">
                    <a16:creationId xmlns="" xmlns:a16="http://schemas.microsoft.com/office/drawing/2014/main" id="{4860B1B2-BAC4-4BA2-B51A-FAF325BBB2A5}"/>
                  </a:ext>
                </a:extLst>
              </p:cNvPr>
              <p:cNvSpPr/>
              <p:nvPr/>
            </p:nvSpPr>
            <p:spPr>
              <a:xfrm>
                <a:off x="6262970" y="1630661"/>
                <a:ext cx="1955401" cy="2172564"/>
              </a:xfrm>
              <a:prstGeom prst="roundRect">
                <a:avLst/>
              </a:prstGeom>
              <a:grpFill/>
            </p:spPr>
            <p:style>
              <a:lnRef idx="2">
                <a:schemeClr val="lt1">
                  <a:hueOff val="0"/>
                  <a:satOff val="0"/>
                  <a:lumOff val="0"/>
                  <a:alphaOff val="0"/>
                </a:schemeClr>
              </a:lnRef>
              <a:fillRef idx="1">
                <a:schemeClr val="accent2">
                  <a:hueOff val="0"/>
                  <a:satOff val="0"/>
                  <a:lumOff val="0"/>
                  <a:alphaOff val="0"/>
                </a:schemeClr>
              </a:fillRef>
              <a:effectRef idx="0">
                <a:schemeClr val="accent2">
                  <a:hueOff val="0"/>
                  <a:satOff val="0"/>
                  <a:lumOff val="0"/>
                  <a:alphaOff val="0"/>
                </a:schemeClr>
              </a:effectRef>
              <a:fontRef idx="minor">
                <a:schemeClr val="lt1"/>
              </a:fontRef>
            </p:style>
          </p:sp>
          <p:sp>
            <p:nvSpPr>
              <p:cNvPr id="13" name="Rounded Rectangle 11">
                <a:extLst>
                  <a:ext uri="{FF2B5EF4-FFF2-40B4-BE49-F238E27FC236}">
                    <a16:creationId xmlns="" xmlns:a16="http://schemas.microsoft.com/office/drawing/2014/main" id="{E8FEFB14-97AC-4370-90CB-27C1873AFAB1}"/>
                  </a:ext>
                </a:extLst>
              </p:cNvPr>
              <p:cNvSpPr/>
              <p:nvPr/>
            </p:nvSpPr>
            <p:spPr>
              <a:xfrm>
                <a:off x="6359040" y="1725299"/>
                <a:ext cx="1763261" cy="1983288"/>
              </a:xfrm>
              <a:prstGeom prst="rect">
                <a:avLst/>
              </a:prstGeom>
              <a:solidFill>
                <a:srgbClr val="002060"/>
              </a:solidFill>
            </p:spPr>
            <p:style>
              <a:lnRef idx="0">
                <a:scrgbClr r="0" g="0" b="0"/>
              </a:lnRef>
              <a:fillRef idx="0">
                <a:scrgbClr r="0" g="0" b="0"/>
              </a:fillRef>
              <a:effectRef idx="0">
                <a:scrgbClr r="0" g="0" b="0"/>
              </a:effectRef>
              <a:fontRef idx="minor">
                <a:schemeClr val="lt1"/>
              </a:fontRef>
            </p:style>
            <p:txBody>
              <a:bodyPr lIns="72390" tIns="72390" rIns="72390" bIns="72390" spcCol="1270" anchor="ctr"/>
              <a:lstStyle/>
              <a:p>
                <a:pPr algn="ctr" defTabSz="844540">
                  <a:lnSpc>
                    <a:spcPct val="90000"/>
                  </a:lnSpc>
                  <a:spcAft>
                    <a:spcPct val="35000"/>
                  </a:spcAft>
                  <a:buNone/>
                </a:pPr>
                <a:r>
                  <a:rPr lang="en-GB" sz="1900" b="0" i="0">
                    <a:solidFill>
                      <a:schemeClr val="lt1"/>
                    </a:solidFill>
                    <a:latin typeface="Calibri"/>
                    <a:ea typeface="+mn-ea"/>
                    <a:cs typeface="+mn-cs"/>
                  </a:rPr>
                  <a:t>Impegno</a:t>
                </a:r>
              </a:p>
            </p:txBody>
          </p:sp>
        </p:grpSp>
      </p:grpSp>
    </p:spTree>
    <p:extLst>
      <p:ext uri="{BB962C8B-B14F-4D97-AF65-F5344CB8AC3E}">
        <p14:creationId xmlns:p14="http://schemas.microsoft.com/office/powerpoint/2010/main" val="132327763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72F98ACE-26A4-429F-843D-9838E8890289}"/>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17</a:t>
            </a:fld>
            <a:endParaRPr dirty="0"/>
          </a:p>
        </p:txBody>
      </p:sp>
      <p:graphicFrame>
        <p:nvGraphicFramePr>
          <p:cNvPr id="34" name="Content Placeholder 3">
            <a:extLst>
              <a:ext uri="{FF2B5EF4-FFF2-40B4-BE49-F238E27FC236}">
                <a16:creationId xmlns="" xmlns:a16="http://schemas.microsoft.com/office/drawing/2014/main" id="{EC58E693-FC59-4CCE-BD95-889C3B083775}"/>
              </a:ext>
            </a:extLst>
          </p:cNvPr>
          <p:cNvGraphicFramePr>
            <a:graphicFrameLocks/>
          </p:cNvGraphicFramePr>
          <p:nvPr>
            <p:extLst>
              <p:ext uri="{D42A27DB-BD31-4B8C-83A1-F6EECF244321}">
                <p14:modId xmlns:p14="http://schemas.microsoft.com/office/powerpoint/2010/main" val="188759615"/>
              </p:ext>
            </p:extLst>
          </p:nvPr>
        </p:nvGraphicFramePr>
        <p:xfrm>
          <a:off x="2090057" y="1166018"/>
          <a:ext cx="8229600" cy="452596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376184733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18</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L'esercizio Lifeline</a:t>
            </a:r>
          </a:p>
        </p:txBody>
      </p:sp>
      <p:sp>
        <p:nvSpPr>
          <p:cNvPr id="5" name="Content Placeholder 2">
            <a:extLst>
              <a:ext uri="{FF2B5EF4-FFF2-40B4-BE49-F238E27FC236}">
                <a16:creationId xmlns="" xmlns:a16="http://schemas.microsoft.com/office/drawing/2014/main" id="{27ACA66C-B7FF-413D-9F9B-A7127FF9169E}"/>
              </a:ext>
            </a:extLst>
          </p:cNvPr>
          <p:cNvSpPr txBox="1">
            <a:spLocks/>
          </p:cNvSpPr>
          <p:nvPr/>
        </p:nvSpPr>
        <p:spPr bwMode="auto">
          <a:xfrm>
            <a:off x="2253116" y="2045117"/>
            <a:ext cx="9720262" cy="34122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defTabSz="914400">
              <a:buNone/>
            </a:pPr>
            <a:r>
              <a:rPr lang="en-GB" altLang="en-US" sz="2600" b="0" i="0">
                <a:solidFill>
                  <a:schemeClr val="tx1"/>
                </a:solidFill>
                <a:latin typeface="Calibri"/>
                <a:ea typeface="+mn-ea"/>
                <a:cs typeface="+mn-cs"/>
              </a:rPr>
              <a:t>1/1.	Elencate alcuni degli eventi chiave della vostra vita:</a:t>
            </a:r>
          </a:p>
          <a:p>
            <a:pPr lvl="1" algn="l" defTabSz="914400">
              <a:buFont typeface="Arial"/>
              <a:buChar char="•"/>
            </a:pPr>
            <a:r>
              <a:rPr lang="en-GB" altLang="en-US" sz="2600" b="0" i="0">
                <a:solidFill>
                  <a:schemeClr val="tx1"/>
                </a:solidFill>
                <a:latin typeface="Calibri"/>
                <a:ea typeface="+mn-ea"/>
                <a:cs typeface="+mn-cs"/>
              </a:rPr>
              <a:t>Educazione, lavoro, relazioni </a:t>
            </a:r>
          </a:p>
          <a:p>
            <a:pPr algn="l" defTabSz="914400">
              <a:buNone/>
            </a:pPr>
            <a:r>
              <a:rPr lang="en-GB" altLang="en-US" sz="2600" b="0" i="0">
                <a:solidFill>
                  <a:schemeClr val="tx1"/>
                </a:solidFill>
                <a:latin typeface="Calibri"/>
                <a:ea typeface="+mn-ea"/>
                <a:cs typeface="+mn-cs"/>
              </a:rPr>
              <a:t>2/ Date un voto a ciascun evento da +10 a -10</a:t>
            </a:r>
          </a:p>
          <a:p>
            <a:pPr algn="l" defTabSz="914400">
              <a:buNone/>
            </a:pPr>
            <a:r>
              <a:rPr lang="en-GB" altLang="en-US" sz="2600" b="0" i="0">
                <a:solidFill>
                  <a:schemeClr val="tx1"/>
                </a:solidFill>
                <a:latin typeface="Calibri"/>
                <a:ea typeface="+mn-ea"/>
                <a:cs typeface="+mn-cs"/>
              </a:rPr>
              <a:t>3/ La parte sinistra della linea temporale rappresenta l'inizio</a:t>
            </a:r>
          </a:p>
          <a:p>
            <a:pPr algn="l" defTabSz="914400">
              <a:buNone/>
            </a:pPr>
            <a:r>
              <a:rPr lang="en-GB" altLang="en-US" sz="2600" b="0" i="0">
                <a:solidFill>
                  <a:schemeClr val="tx1"/>
                </a:solidFill>
                <a:latin typeface="Calibri"/>
                <a:ea typeface="+mn-ea"/>
                <a:cs typeface="+mn-cs"/>
              </a:rPr>
              <a:t>4/ La parte destra della linea rappresenta il presente</a:t>
            </a:r>
          </a:p>
          <a:p>
            <a:pPr algn="l" defTabSz="914400">
              <a:buNone/>
            </a:pPr>
            <a:r>
              <a:rPr lang="en-GB" altLang="en-US" sz="2600" b="0" i="0">
                <a:solidFill>
                  <a:schemeClr val="tx1"/>
                </a:solidFill>
                <a:latin typeface="Calibri"/>
                <a:ea typeface="+mn-ea"/>
                <a:cs typeface="+mn-cs"/>
              </a:rPr>
              <a:t>5/ Segnate gli alti e i bassi della vostra vita e della vostra carriera</a:t>
            </a:r>
          </a:p>
          <a:p>
            <a:pPr algn="l" defTabSz="914400">
              <a:buNone/>
            </a:pPr>
            <a:r>
              <a:rPr lang="en-GB" altLang="en-US" sz="2600" b="0" i="0">
                <a:solidFill>
                  <a:schemeClr val="tx1"/>
                </a:solidFill>
                <a:latin typeface="Calibri"/>
                <a:ea typeface="+mn-ea"/>
                <a:cs typeface="+mn-cs"/>
              </a:rPr>
              <a:t>6/ Scrivete parole chiave nei punti di svolta</a:t>
            </a:r>
          </a:p>
        </p:txBody>
      </p:sp>
    </p:spTree>
    <p:extLst>
      <p:ext uri="{BB962C8B-B14F-4D97-AF65-F5344CB8AC3E}">
        <p14:creationId xmlns:p14="http://schemas.microsoft.com/office/powerpoint/2010/main" val="121958546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0D6B8B6C-758E-424E-AD18-8747C7327E22}"/>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19</a:t>
            </a:fld>
            <a:endParaRPr dirty="0"/>
          </a:p>
        </p:txBody>
      </p:sp>
      <p:sp>
        <p:nvSpPr>
          <p:cNvPr id="3" name="Content Placeholder 4">
            <a:extLst>
              <a:ext uri="{FF2B5EF4-FFF2-40B4-BE49-F238E27FC236}">
                <a16:creationId xmlns="" xmlns:a16="http://schemas.microsoft.com/office/drawing/2014/main" id="{07E3BD4C-9558-4AF3-B0E0-D6F296F0AB77}"/>
              </a:ext>
            </a:extLst>
          </p:cNvPr>
          <p:cNvSpPr txBox="1">
            <a:spLocks/>
          </p:cNvSpPr>
          <p:nvPr/>
        </p:nvSpPr>
        <p:spPr>
          <a:xfrm>
            <a:off x="2243137" y="852488"/>
            <a:ext cx="7705725" cy="5111750"/>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defTabSz="914400">
              <a:buNone/>
            </a:pPr>
            <a:r>
              <a:rPr lang="en-GB" altLang="en-US" sz="1800" b="0" i="0">
                <a:solidFill>
                  <a:schemeClr val="tx1"/>
                </a:solidFill>
                <a:latin typeface="Calibri"/>
                <a:ea typeface="+mn-ea"/>
                <a:cs typeface="+mn-cs"/>
              </a:rPr>
              <a:t>  Alto</a:t>
            </a:r>
          </a:p>
          <a:p>
            <a:pPr algn="l" defTabSz="914400">
              <a:buNone/>
            </a:pPr>
            <a:endParaRPr dirty="0"/>
          </a:p>
          <a:p>
            <a:pPr algn="l" defTabSz="914400">
              <a:buNone/>
            </a:pPr>
            <a:endParaRPr dirty="0"/>
          </a:p>
          <a:p>
            <a:pPr algn="l" defTabSz="914400">
              <a:buNone/>
            </a:pPr>
            <a:endParaRPr dirty="0"/>
          </a:p>
          <a:p>
            <a:pPr algn="l" defTabSz="914400">
              <a:buNone/>
            </a:pPr>
            <a:endParaRPr dirty="0"/>
          </a:p>
          <a:p>
            <a:pPr algn="l" defTabSz="914400">
              <a:buNone/>
            </a:pPr>
            <a:endParaRPr dirty="0"/>
          </a:p>
          <a:p>
            <a:pPr algn="l" defTabSz="914400">
              <a:buNone/>
            </a:pPr>
            <a:endParaRPr dirty="0"/>
          </a:p>
          <a:p>
            <a:pPr algn="l" defTabSz="914400">
              <a:buNone/>
            </a:pPr>
            <a:endParaRPr dirty="0"/>
          </a:p>
          <a:p>
            <a:pPr algn="l" defTabSz="914400">
              <a:buNone/>
            </a:pPr>
            <a:endParaRPr dirty="0"/>
          </a:p>
          <a:p>
            <a:pPr algn="l" defTabSz="914400">
              <a:buNone/>
            </a:pPr>
            <a:r>
              <a:rPr lang="en-GB" altLang="en-US" sz="1800" b="0" i="0">
                <a:solidFill>
                  <a:schemeClr val="tx1"/>
                </a:solidFill>
                <a:latin typeface="Calibri"/>
                <a:ea typeface="+mn-ea"/>
                <a:cs typeface="+mn-cs"/>
              </a:rPr>
              <a:t>  Basso</a:t>
            </a:r>
          </a:p>
        </p:txBody>
      </p:sp>
      <p:grpSp>
        <p:nvGrpSpPr>
          <p:cNvPr id="4" name="Group 26">
            <a:extLst>
              <a:ext uri="{FF2B5EF4-FFF2-40B4-BE49-F238E27FC236}">
                <a16:creationId xmlns="" xmlns:a16="http://schemas.microsoft.com/office/drawing/2014/main" id="{CFC48EEB-36C2-431C-A612-70D462DEE59F}"/>
              </a:ext>
            </a:extLst>
          </p:cNvPr>
          <p:cNvGrpSpPr>
            <a:grpSpLocks/>
          </p:cNvGrpSpPr>
          <p:nvPr/>
        </p:nvGrpSpPr>
        <p:grpSpPr bwMode="auto">
          <a:xfrm>
            <a:off x="3056904" y="1354931"/>
            <a:ext cx="6480175" cy="4106863"/>
            <a:chOff x="1475656" y="1844824"/>
            <a:chExt cx="5904656" cy="3672408"/>
          </a:xfrm>
        </p:grpSpPr>
        <p:cxnSp>
          <p:nvCxnSpPr>
            <p:cNvPr id="5" name="Straight Connector 4">
              <a:extLst>
                <a:ext uri="{FF2B5EF4-FFF2-40B4-BE49-F238E27FC236}">
                  <a16:creationId xmlns="" xmlns:a16="http://schemas.microsoft.com/office/drawing/2014/main" id="{443B757E-796B-4887-8A4A-5D12FAA0A949}"/>
                </a:ext>
              </a:extLst>
            </p:cNvPr>
            <p:cNvCxnSpPr/>
            <p:nvPr/>
          </p:nvCxnSpPr>
          <p:spPr>
            <a:xfrm>
              <a:off x="1475656" y="1844824"/>
              <a:ext cx="0" cy="3672408"/>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 xmlns:a16="http://schemas.microsoft.com/office/drawing/2014/main" id="{35405E23-33B5-4526-B8B8-8F863EB0D69C}"/>
                </a:ext>
              </a:extLst>
            </p:cNvPr>
            <p:cNvCxnSpPr/>
            <p:nvPr/>
          </p:nvCxnSpPr>
          <p:spPr>
            <a:xfrm>
              <a:off x="7380312" y="1844824"/>
              <a:ext cx="0" cy="3527613"/>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7" name="Straight Connector 6">
              <a:extLst>
                <a:ext uri="{FF2B5EF4-FFF2-40B4-BE49-F238E27FC236}">
                  <a16:creationId xmlns="" xmlns:a16="http://schemas.microsoft.com/office/drawing/2014/main" id="{1F3E5808-9ACC-4120-8F91-D29E027E404D}"/>
                </a:ext>
              </a:extLst>
            </p:cNvPr>
            <p:cNvCxnSpPr/>
            <p:nvPr/>
          </p:nvCxnSpPr>
          <p:spPr>
            <a:xfrm>
              <a:off x="1475656" y="3572432"/>
              <a:ext cx="5904656" cy="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8" name="Straight Connector 7">
              <a:extLst>
                <a:ext uri="{FF2B5EF4-FFF2-40B4-BE49-F238E27FC236}">
                  <a16:creationId xmlns="" xmlns:a16="http://schemas.microsoft.com/office/drawing/2014/main" id="{6E42D1AB-85D8-4922-9BEE-DF683ED81CFA}"/>
                </a:ext>
              </a:extLst>
            </p:cNvPr>
            <p:cNvCxnSpPr/>
            <p:nvPr/>
          </p:nvCxnSpPr>
          <p:spPr>
            <a:xfrm flipV="1">
              <a:off x="1475656" y="2492144"/>
              <a:ext cx="937339" cy="648740"/>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 xmlns:a16="http://schemas.microsoft.com/office/drawing/2014/main" id="{B6753A3A-6FBD-484F-BAD0-01078A084D1A}"/>
                </a:ext>
              </a:extLst>
            </p:cNvPr>
            <p:cNvCxnSpPr/>
            <p:nvPr/>
          </p:nvCxnSpPr>
          <p:spPr>
            <a:xfrm>
              <a:off x="2412995" y="2492144"/>
              <a:ext cx="863567" cy="2161994"/>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0" name="Straight Connector 9">
              <a:extLst>
                <a:ext uri="{FF2B5EF4-FFF2-40B4-BE49-F238E27FC236}">
                  <a16:creationId xmlns="" xmlns:a16="http://schemas.microsoft.com/office/drawing/2014/main" id="{FB12E92F-1A05-4880-A0A6-BAEC5262F711}"/>
                </a:ext>
              </a:extLst>
            </p:cNvPr>
            <p:cNvCxnSpPr/>
            <p:nvPr/>
          </p:nvCxnSpPr>
          <p:spPr>
            <a:xfrm flipV="1">
              <a:off x="3276562" y="2492144"/>
              <a:ext cx="1942663" cy="2161994"/>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cxnSp>
          <p:nvCxnSpPr>
            <p:cNvPr id="11" name="Straight Connector 10">
              <a:extLst>
                <a:ext uri="{FF2B5EF4-FFF2-40B4-BE49-F238E27FC236}">
                  <a16:creationId xmlns="" xmlns:a16="http://schemas.microsoft.com/office/drawing/2014/main" id="{D40A38AF-13EF-43C7-ACC9-53196E017637}"/>
                </a:ext>
              </a:extLst>
            </p:cNvPr>
            <p:cNvCxnSpPr/>
            <p:nvPr/>
          </p:nvCxnSpPr>
          <p:spPr>
            <a:xfrm>
              <a:off x="5219225" y="2492144"/>
              <a:ext cx="914195" cy="915618"/>
            </a:xfrm>
            <a:prstGeom prst="line">
              <a:avLst/>
            </a:prstGeom>
            <a:ln>
              <a:solidFill>
                <a:srgbClr val="FF9900"/>
              </a:solidFill>
            </a:ln>
          </p:spPr>
          <p:style>
            <a:lnRef idx="1">
              <a:schemeClr val="accent1"/>
            </a:lnRef>
            <a:fillRef idx="0">
              <a:schemeClr val="accent1"/>
            </a:fillRef>
            <a:effectRef idx="0">
              <a:schemeClr val="accent1"/>
            </a:effectRef>
            <a:fontRef idx="minor">
              <a:schemeClr val="tx1"/>
            </a:fontRef>
          </p:style>
        </p:cxnSp>
        <p:sp>
          <p:nvSpPr>
            <p:cNvPr id="12" name="TextBox 23">
              <a:extLst>
                <a:ext uri="{FF2B5EF4-FFF2-40B4-BE49-F238E27FC236}">
                  <a16:creationId xmlns="" xmlns:a16="http://schemas.microsoft.com/office/drawing/2014/main" id="{EA064E08-8983-4CB5-B424-1E69AE2276E7}"/>
                </a:ext>
              </a:extLst>
            </p:cNvPr>
            <p:cNvSpPr txBox="1">
              <a:spLocks noChangeArrowheads="1"/>
            </p:cNvSpPr>
            <p:nvPr/>
          </p:nvSpPr>
          <p:spPr bwMode="auto">
            <a:xfrm>
              <a:off x="1835696" y="2132856"/>
              <a:ext cx="1512168" cy="369332"/>
            </a:xfrm>
            <a:prstGeom prst="rect">
              <a:avLst/>
            </a:prstGeom>
            <a:solidFill>
              <a:srgbClr val="FFC000"/>
            </a:solidFill>
            <a:ln w="9525">
              <a:solidFill>
                <a:srgbClr val="FF99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defTabSz="914400">
                <a:spcBef>
                  <a:spcPct val="0"/>
                </a:spcBef>
                <a:buNone/>
              </a:pPr>
              <a:r>
                <a:rPr lang="en-GB" altLang="en-US" sz="1800" b="0" i="0">
                  <a:solidFill>
                    <a:schemeClr val="tx1"/>
                  </a:solidFill>
                  <a:latin typeface="Century Schoolbook"/>
                  <a:ea typeface="+mn-ea"/>
                  <a:cs typeface="+mn-cs"/>
                </a:rPr>
                <a:t>Diploma</a:t>
              </a:r>
            </a:p>
          </p:txBody>
        </p:sp>
        <p:sp>
          <p:nvSpPr>
            <p:cNvPr id="13" name="TextBox 24">
              <a:extLst>
                <a:ext uri="{FF2B5EF4-FFF2-40B4-BE49-F238E27FC236}">
                  <a16:creationId xmlns="" xmlns:a16="http://schemas.microsoft.com/office/drawing/2014/main" id="{7A2D4186-1D68-41EC-8AF5-825E952F0402}"/>
                </a:ext>
              </a:extLst>
            </p:cNvPr>
            <p:cNvSpPr txBox="1">
              <a:spLocks noChangeArrowheads="1"/>
            </p:cNvSpPr>
            <p:nvPr/>
          </p:nvSpPr>
          <p:spPr bwMode="auto">
            <a:xfrm>
              <a:off x="4572000" y="2132856"/>
              <a:ext cx="1296144" cy="369332"/>
            </a:xfrm>
            <a:prstGeom prst="rect">
              <a:avLst/>
            </a:prstGeom>
            <a:solidFill>
              <a:srgbClr val="FFC000"/>
            </a:solidFill>
            <a:ln w="9525">
              <a:solidFill>
                <a:srgbClr val="FF99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defTabSz="914400">
                <a:spcBef>
                  <a:spcPct val="0"/>
                </a:spcBef>
                <a:buNone/>
              </a:pPr>
              <a:r>
                <a:rPr lang="en-GB" altLang="en-US" sz="1800" b="0" i="0">
                  <a:solidFill>
                    <a:schemeClr val="tx1"/>
                  </a:solidFill>
                  <a:latin typeface="Century Schoolbook"/>
                  <a:ea typeface="+mn-ea"/>
                  <a:cs typeface="+mn-cs"/>
                </a:rPr>
                <a:t>Nuovo lavoro</a:t>
              </a:r>
            </a:p>
          </p:txBody>
        </p:sp>
        <p:sp>
          <p:nvSpPr>
            <p:cNvPr id="14" name="TextBox 25">
              <a:extLst>
                <a:ext uri="{FF2B5EF4-FFF2-40B4-BE49-F238E27FC236}">
                  <a16:creationId xmlns="" xmlns:a16="http://schemas.microsoft.com/office/drawing/2014/main" id="{70240825-B3AD-45C1-BBAC-84606D9DC1F9}"/>
                </a:ext>
              </a:extLst>
            </p:cNvPr>
            <p:cNvSpPr txBox="1">
              <a:spLocks noChangeArrowheads="1"/>
            </p:cNvSpPr>
            <p:nvPr/>
          </p:nvSpPr>
          <p:spPr bwMode="auto">
            <a:xfrm>
              <a:off x="2771800" y="4653136"/>
              <a:ext cx="1656184" cy="369332"/>
            </a:xfrm>
            <a:prstGeom prst="rect">
              <a:avLst/>
            </a:prstGeom>
            <a:solidFill>
              <a:srgbClr val="FFC000"/>
            </a:solidFill>
            <a:ln w="9525">
              <a:solidFill>
                <a:srgbClr val="FF9900"/>
              </a:solidFill>
              <a:miter lim="800000"/>
              <a:headEnd/>
              <a:tailEnd/>
            </a:ln>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l" defTabSz="914400">
                <a:spcBef>
                  <a:spcPct val="0"/>
                </a:spcBef>
                <a:buNone/>
              </a:pPr>
              <a:r>
                <a:rPr lang="en-GB" altLang="en-US" sz="1800" b="0" i="0">
                  <a:solidFill>
                    <a:schemeClr val="tx1"/>
                  </a:solidFill>
                  <a:latin typeface="Century Schoolbook"/>
                  <a:ea typeface="+mn-ea"/>
                  <a:cs typeface="+mn-cs"/>
                </a:rPr>
                <a:t>Disoccupazione</a:t>
              </a:r>
            </a:p>
          </p:txBody>
        </p:sp>
      </p:grpSp>
    </p:spTree>
    <p:extLst>
      <p:ext uri="{BB962C8B-B14F-4D97-AF65-F5344CB8AC3E}">
        <p14:creationId xmlns:p14="http://schemas.microsoft.com/office/powerpoint/2010/main" val="7263613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Obiettivi del modulo</a:t>
            </a:r>
          </a:p>
        </p:txBody>
      </p:sp>
      <p:sp>
        <p:nvSpPr>
          <p:cNvPr id="4" name="CasellaDiTesto 3"/>
          <p:cNvSpPr txBox="1"/>
          <p:nvPr/>
        </p:nvSpPr>
        <p:spPr>
          <a:xfrm>
            <a:off x="913054" y="2233159"/>
            <a:ext cx="10872788" cy="3785652"/>
          </a:xfrm>
          <a:prstGeom prst="rect">
            <a:avLst/>
          </a:prstGeom>
          <a:noFill/>
        </p:spPr>
        <p:txBody>
          <a:bodyPr wrap="square" rtlCol="0">
            <a:spAutoFit/>
          </a:bodyPr>
          <a:lstStyle/>
          <a:p>
            <a:pPr algn="l" defTabSz="914400">
              <a:buNone/>
            </a:pPr>
            <a:r>
              <a:rPr lang="en-GB" sz="2400" b="0" i="0">
                <a:solidFill>
                  <a:schemeClr val="tx1"/>
                </a:solidFill>
                <a:latin typeface="Calibri"/>
                <a:ea typeface="+mn-ea"/>
                <a:cs typeface="+mn-cs"/>
              </a:rPr>
              <a:t>Alla fine del modulo sarete:</a:t>
            </a:r>
          </a:p>
          <a:p>
            <a:pPr algn="l" defTabSz="914400">
              <a:buNone/>
            </a:pPr>
            <a:endParaRPr sz="2400" dirty="0"/>
          </a:p>
          <a:p>
            <a:pPr marL="285750" indent="-285750" algn="l" defTabSz="914400">
              <a:buFont typeface="Arial"/>
              <a:buChar char="•"/>
            </a:pPr>
            <a:r>
              <a:rPr lang="en-GB" sz="2400" b="0" i="0">
                <a:solidFill>
                  <a:schemeClr val="tx1"/>
                </a:solidFill>
                <a:latin typeface="Calibri"/>
                <a:ea typeface="+mn-ea"/>
                <a:cs typeface="+mn-cs"/>
              </a:rPr>
              <a:t>in grado di condividere i principali ostacoli, problemi e opportunità con gli altri</a:t>
            </a:r>
          </a:p>
          <a:p>
            <a:pPr marL="285750" indent="-285750" algn="l" defTabSz="914400">
              <a:buFont typeface="Arial"/>
              <a:buChar char="•"/>
            </a:pPr>
            <a:r>
              <a:rPr lang="en-GB" sz="2400" b="0" i="0">
                <a:solidFill>
                  <a:schemeClr val="tx1"/>
                </a:solidFill>
                <a:latin typeface="Calibri"/>
                <a:ea typeface="+mn-ea"/>
                <a:cs typeface="+mn-cs"/>
              </a:rPr>
              <a:t>in grado di discutere, esplorare e testare le tue idee imprenditoriali in un ambiente sicuro ma stimolante</a:t>
            </a:r>
          </a:p>
          <a:p>
            <a:pPr marL="285750" indent="-285750" algn="l" defTabSz="914400">
              <a:buFont typeface="Arial"/>
              <a:buChar char="•"/>
            </a:pPr>
            <a:r>
              <a:rPr lang="en-GB" sz="2400" b="0" i="0">
                <a:solidFill>
                  <a:schemeClr val="tx1"/>
                </a:solidFill>
                <a:latin typeface="Calibri"/>
                <a:ea typeface="+mn-ea"/>
                <a:cs typeface="+mn-cs"/>
              </a:rPr>
              <a:t>in grado di pensare ai prossimi passi avanti nel promuovere la tua idea imprenditoriale e / o far crescere la vostra attività</a:t>
            </a:r>
          </a:p>
          <a:p>
            <a:pPr marL="285750" indent="-285750" algn="l" defTabSz="914400">
              <a:buFont typeface="Arial"/>
              <a:buChar char="•"/>
            </a:pPr>
            <a:r>
              <a:rPr lang="en-GB" sz="2400" b="0" i="0">
                <a:solidFill>
                  <a:schemeClr val="tx1"/>
                </a:solidFill>
                <a:latin typeface="Calibri"/>
                <a:ea typeface="+mn-ea"/>
                <a:cs typeface="+mn-cs"/>
              </a:rPr>
              <a:t>in grado di avere una conoscenza approfondita dei punti di forza e di debolezza della tua impresa, e dove trovare nuove opportunità da esplorare.</a:t>
            </a:r>
          </a:p>
          <a:p>
            <a:pPr marL="285750" indent="-285750" algn="l" defTabSz="914400">
              <a:buFont typeface="Arial"/>
              <a:buChar char="•"/>
            </a:pPr>
            <a:r>
              <a:rPr lang="en-GB" sz="2400" b="0" i="0">
                <a:solidFill>
                  <a:schemeClr val="tx1"/>
                </a:solidFill>
                <a:latin typeface="Calibri"/>
                <a:ea typeface="+mn-ea"/>
                <a:cs typeface="+mn-cs"/>
              </a:rPr>
              <a:t>in grado di avere un'introspettiva dettagliata delle caratteristiche dei tuoi clienti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a:t>
            </a:fld>
            <a:endParaRPr dirty="0"/>
          </a:p>
        </p:txBody>
      </p:sp>
    </p:spTree>
    <p:extLst>
      <p:ext uri="{BB962C8B-B14F-4D97-AF65-F5344CB8AC3E}">
        <p14:creationId xmlns:p14="http://schemas.microsoft.com/office/powerpoint/2010/main" val="20576012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20</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Riguardate la vostra Lifeline 1</a:t>
            </a:r>
          </a:p>
        </p:txBody>
      </p:sp>
      <p:sp>
        <p:nvSpPr>
          <p:cNvPr id="5" name="Content Placeholder 2">
            <a:extLst>
              <a:ext uri="{FF2B5EF4-FFF2-40B4-BE49-F238E27FC236}">
                <a16:creationId xmlns="" xmlns:a16="http://schemas.microsoft.com/office/drawing/2014/main" id="{24784E81-A427-4C2C-BC33-438D081BAEC1}"/>
              </a:ext>
            </a:extLst>
          </p:cNvPr>
          <p:cNvSpPr txBox="1">
            <a:spLocks/>
          </p:cNvSpPr>
          <p:nvPr/>
        </p:nvSpPr>
        <p:spPr>
          <a:xfrm>
            <a:off x="2202889" y="1930400"/>
            <a:ext cx="8229600" cy="436173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defTabSz="914400">
              <a:buNone/>
            </a:pPr>
            <a:r>
              <a:rPr lang="en-GB" altLang="en-US" sz="2400" b="0" i="0">
                <a:solidFill>
                  <a:schemeClr val="tx1"/>
                </a:solidFill>
                <a:latin typeface="Calibri"/>
                <a:ea typeface="+mn-ea"/>
                <a:cs typeface="+mn-cs"/>
              </a:rPr>
              <a:t>Chi o cosa vi ha aiutato ad avere successo?</a:t>
            </a:r>
          </a:p>
          <a:p>
            <a:pPr algn="l" defTabSz="914400">
              <a:buNone/>
            </a:pPr>
            <a:endParaRPr sz="2400" dirty="0"/>
          </a:p>
          <a:p>
            <a:pPr algn="l" defTabSz="914400">
              <a:buNone/>
            </a:pPr>
            <a:r>
              <a:rPr lang="en-GB" altLang="en-US" sz="2400" b="0" i="0">
                <a:solidFill>
                  <a:schemeClr val="tx1"/>
                </a:solidFill>
                <a:latin typeface="Calibri"/>
                <a:ea typeface="+mn-ea"/>
                <a:cs typeface="+mn-cs"/>
              </a:rPr>
              <a:t>Quali sono stati i punti più alti e bassi più importanti?</a:t>
            </a:r>
          </a:p>
          <a:p>
            <a:pPr algn="l" defTabSz="914400">
              <a:buNone/>
            </a:pPr>
            <a:endParaRPr sz="2400" dirty="0"/>
          </a:p>
          <a:p>
            <a:pPr algn="l" defTabSz="914400">
              <a:buNone/>
            </a:pPr>
            <a:r>
              <a:rPr lang="en-GB" altLang="en-US" sz="2400" b="0" i="0">
                <a:solidFill>
                  <a:schemeClr val="tx1"/>
                </a:solidFill>
                <a:latin typeface="Calibri"/>
                <a:ea typeface="+mn-ea"/>
                <a:cs typeface="+mn-cs"/>
              </a:rPr>
              <a:t>Quali riflessioni che avete acquisito dal passato possono fornire una prospettiva per il futuro?</a:t>
            </a:r>
          </a:p>
          <a:p>
            <a:pPr algn="l" defTabSz="914400">
              <a:buNone/>
            </a:pPr>
            <a:endParaRPr sz="2400" dirty="0"/>
          </a:p>
          <a:p>
            <a:pPr algn="l" defTabSz="914400">
              <a:buNone/>
            </a:pPr>
            <a:r>
              <a:rPr lang="en-GB" altLang="en-US" sz="2400" b="0" i="0">
                <a:solidFill>
                  <a:schemeClr val="tx1"/>
                </a:solidFill>
                <a:latin typeface="Calibri"/>
                <a:ea typeface="+mn-ea"/>
                <a:cs typeface="+mn-cs"/>
              </a:rPr>
              <a:t>I bisogni e i desideri di una persona cambiano nel tempo.  Come pensate di star cambiando ora?</a:t>
            </a:r>
          </a:p>
          <a:p>
            <a:pPr algn="l" defTabSz="914400">
              <a:buNone/>
            </a:pPr>
            <a:endParaRPr sz="2400" dirty="0"/>
          </a:p>
          <a:p>
            <a:pPr algn="l" defTabSz="914400">
              <a:buNone/>
            </a:pPr>
            <a:endParaRPr sz="2400" dirty="0"/>
          </a:p>
        </p:txBody>
      </p:sp>
    </p:spTree>
    <p:extLst>
      <p:ext uri="{BB962C8B-B14F-4D97-AF65-F5344CB8AC3E}">
        <p14:creationId xmlns:p14="http://schemas.microsoft.com/office/powerpoint/2010/main" val="25954514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21</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Riguardate la vostra Lifeline 2</a:t>
            </a:r>
          </a:p>
        </p:txBody>
      </p:sp>
      <p:sp>
        <p:nvSpPr>
          <p:cNvPr id="5" name="Content Placeholder 2">
            <a:extLst>
              <a:ext uri="{FF2B5EF4-FFF2-40B4-BE49-F238E27FC236}">
                <a16:creationId xmlns="" xmlns:a16="http://schemas.microsoft.com/office/drawing/2014/main" id="{C5E3FD85-975E-44BF-B96D-5C31CC68657A}"/>
              </a:ext>
            </a:extLst>
          </p:cNvPr>
          <p:cNvSpPr txBox="1">
            <a:spLocks/>
          </p:cNvSpPr>
          <p:nvPr/>
        </p:nvSpPr>
        <p:spPr>
          <a:xfrm>
            <a:off x="2202889" y="2021340"/>
            <a:ext cx="8229600" cy="452596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algn="l" defTabSz="914400">
              <a:buFont typeface="Arial"/>
              <a:buChar char="•"/>
            </a:pPr>
            <a:r>
              <a:rPr lang="en-GB" altLang="en-US" sz="2400" b="0" i="0">
                <a:solidFill>
                  <a:schemeClr val="tx1"/>
                </a:solidFill>
                <a:latin typeface="Calibri"/>
                <a:ea typeface="+mn-ea"/>
                <a:cs typeface="+mn-cs"/>
              </a:rPr>
              <a:t>Quali altri eventi si sono verificati nell'anno precedente e dopo i punti chiave?</a:t>
            </a:r>
          </a:p>
          <a:p>
            <a:pPr algn="l" defTabSz="914400">
              <a:buFont typeface="Arial"/>
              <a:buChar char="•"/>
            </a:pPr>
            <a:r>
              <a:rPr lang="en-GB" altLang="en-US" sz="2400" b="0" i="0">
                <a:solidFill>
                  <a:schemeClr val="tx1"/>
                </a:solidFill>
                <a:latin typeface="Calibri"/>
                <a:ea typeface="+mn-ea"/>
                <a:cs typeface="+mn-cs"/>
              </a:rPr>
              <a:t>Quali punti di svolta vi hanno aiutato a recuperare dai punti bassi? </a:t>
            </a:r>
          </a:p>
          <a:p>
            <a:pPr algn="l" defTabSz="914400">
              <a:buFont typeface="Arial"/>
              <a:buChar char="•"/>
            </a:pPr>
            <a:r>
              <a:rPr lang="en-GB" altLang="en-US" sz="2400" b="0" i="0">
                <a:solidFill>
                  <a:schemeClr val="tx1"/>
                </a:solidFill>
                <a:latin typeface="Calibri"/>
                <a:ea typeface="+mn-ea"/>
                <a:cs typeface="+mn-cs"/>
              </a:rPr>
              <a:t>Cos'hanno in comune i vostri alti e bassi?</a:t>
            </a:r>
          </a:p>
          <a:p>
            <a:pPr algn="l" defTabSz="914400">
              <a:buFont typeface="Arial"/>
              <a:buChar char="•"/>
            </a:pPr>
            <a:r>
              <a:rPr lang="en-GB" altLang="en-US" sz="2400" b="0" i="0">
                <a:solidFill>
                  <a:schemeClr val="tx1"/>
                </a:solidFill>
                <a:latin typeface="Calibri"/>
                <a:ea typeface="+mn-ea"/>
                <a:cs typeface="+mn-cs"/>
              </a:rPr>
              <a:t>Come vi siete sentiti nei momenti alti?  Cosa fate in quei momenti?</a:t>
            </a:r>
          </a:p>
          <a:p>
            <a:pPr algn="l" defTabSz="914400">
              <a:buFont typeface="Arial"/>
              <a:buChar char="•"/>
            </a:pPr>
            <a:r>
              <a:rPr lang="en-GB" altLang="en-US" sz="2400" b="0" i="0">
                <a:solidFill>
                  <a:schemeClr val="tx1"/>
                </a:solidFill>
                <a:latin typeface="Calibri"/>
                <a:ea typeface="+mn-ea"/>
                <a:cs typeface="+mn-cs"/>
              </a:rPr>
              <a:t> In che modo avete preso decisioni nei punti chiave della vostra vita fino ad ora? </a:t>
            </a:r>
          </a:p>
          <a:p>
            <a:pPr algn="l" defTabSz="914400">
              <a:buFont typeface="Arial"/>
              <a:buChar char="•"/>
            </a:pPr>
            <a:r>
              <a:rPr lang="en-GB" altLang="en-US" sz="2400" b="0" i="0">
                <a:solidFill>
                  <a:schemeClr val="tx1"/>
                </a:solidFill>
                <a:latin typeface="Calibri"/>
                <a:ea typeface="+mn-ea"/>
                <a:cs typeface="+mn-cs"/>
              </a:rPr>
              <a:t>Cosa può insegnarvi questo su come possiamo gestire il cambiamento attuale / futuro?</a:t>
            </a:r>
          </a:p>
        </p:txBody>
      </p:sp>
    </p:spTree>
    <p:extLst>
      <p:ext uri="{BB962C8B-B14F-4D97-AF65-F5344CB8AC3E}">
        <p14:creationId xmlns:p14="http://schemas.microsoft.com/office/powerpoint/2010/main" val="367517327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22</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Grinta contro Resilienza</a:t>
            </a:r>
          </a:p>
        </p:txBody>
      </p:sp>
      <p:sp>
        <p:nvSpPr>
          <p:cNvPr id="5" name="Content Placeholder 2">
            <a:extLst>
              <a:ext uri="{FF2B5EF4-FFF2-40B4-BE49-F238E27FC236}">
                <a16:creationId xmlns="" xmlns:a16="http://schemas.microsoft.com/office/drawing/2014/main" id="{97E50D5E-4510-4D80-8662-0ADB805A71DE}"/>
              </a:ext>
            </a:extLst>
          </p:cNvPr>
          <p:cNvSpPr txBox="1">
            <a:spLocks/>
          </p:cNvSpPr>
          <p:nvPr/>
        </p:nvSpPr>
        <p:spPr>
          <a:xfrm>
            <a:off x="2358572" y="2021794"/>
            <a:ext cx="8229600" cy="4525963"/>
          </a:xfrm>
          <a:prstGeom prst="rect">
            <a:avLst/>
          </a:prstGeom>
        </p:spPr>
        <p:txBody>
          <a:bodyPr/>
          <a:lstStyle>
            <a:lvl1pPr marL="228600" indent="-228600" algn="l" defTabSz="914400" rtl="0" eaLnBrk="1" latinLnBrk="0" hangingPunct="1">
              <a:lnSpc>
                <a:spcPct val="90000"/>
              </a:lnSpc>
              <a:spcBef>
                <a:spcPts val="1000"/>
              </a:spcBef>
              <a:buFont typeface="Arial"/>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a:buChar char="•"/>
              <a:defRPr sz="1800" kern="1200">
                <a:solidFill>
                  <a:schemeClr val="tx1"/>
                </a:solidFill>
                <a:latin typeface="+mn-lt"/>
                <a:ea typeface="+mn-ea"/>
                <a:cs typeface="+mn-cs"/>
              </a:defRPr>
            </a:lvl9pPr>
          </a:lstStyle>
          <a:p>
            <a:pPr marL="0" indent="0" algn="l" defTabSz="914400">
              <a:buNone/>
            </a:pPr>
            <a:r>
              <a:rPr lang="en-GB" altLang="en-US" sz="1800" b="0" i="1">
                <a:solidFill>
                  <a:schemeClr val="tx1"/>
                </a:solidFill>
                <a:latin typeface="Calibri"/>
                <a:ea typeface="+mn-ea"/>
                <a:cs typeface="+mn-cs"/>
              </a:rPr>
              <a:t>"</a:t>
            </a:r>
            <a:r>
              <a:rPr lang="en-GB" altLang="en-US" sz="1800" b="1" i="1">
                <a:solidFill>
                  <a:schemeClr val="tx1"/>
                </a:solidFill>
                <a:latin typeface="Calibri"/>
                <a:ea typeface="+mn-ea"/>
                <a:cs typeface="+mn-cs"/>
              </a:rPr>
              <a:t>La resilienza</a:t>
            </a:r>
            <a:r>
              <a:rPr lang="en-GB" altLang="en-US" sz="1800" b="0" i="1">
                <a:solidFill>
                  <a:schemeClr val="tx1"/>
                </a:solidFill>
                <a:latin typeface="Calibri"/>
                <a:ea typeface="+mn-ea"/>
                <a:cs typeface="+mn-cs"/>
              </a:rPr>
              <a:t> è l'ottimismo di continuare quando i tempi sono duri e hai sperimentato alcuni fallimenti, quando gli altri vedono continuare come futile o impossibile. L </a:t>
            </a:r>
            <a:r>
              <a:rPr lang="en-GB" altLang="en-US" sz="1800" b="1" i="1">
                <a:solidFill>
                  <a:schemeClr val="tx1"/>
                </a:solidFill>
                <a:latin typeface="Calibri"/>
                <a:ea typeface="+mn-ea"/>
                <a:cs typeface="+mn-cs"/>
              </a:rPr>
              <a:t>La grinta</a:t>
            </a:r>
            <a:r>
              <a:rPr lang="en-GB" altLang="en-US" sz="1800" b="0" i="1">
                <a:solidFill>
                  <a:schemeClr val="tx1"/>
                </a:solidFill>
                <a:latin typeface="Calibri"/>
                <a:ea typeface="+mn-ea"/>
                <a:cs typeface="+mn-cs"/>
              </a:rPr>
              <a:t> è la spinta che non ti fa abbandonare un compito difficile in un lungo periodo di tempo. "</a:t>
            </a:r>
          </a:p>
          <a:p>
            <a:pPr marL="0" indent="0" algn="l" defTabSz="914400">
              <a:buNone/>
            </a:pPr>
            <a:endParaRPr dirty="0"/>
          </a:p>
          <a:p>
            <a:pPr marL="0" indent="0" algn="l" defTabSz="914400">
              <a:buNone/>
            </a:pPr>
            <a:r>
              <a:rPr lang="en-GB" altLang="en-US" sz="1800" b="0" i="0">
                <a:solidFill>
                  <a:schemeClr val="tx1"/>
                </a:solidFill>
                <a:latin typeface="Calibri"/>
                <a:ea typeface="+mn-ea"/>
                <a:cs typeface="+mn-cs"/>
              </a:rPr>
              <a:t>Tamara Lechner, </a:t>
            </a:r>
            <a:r>
              <a:rPr lang="en-GB" altLang="en-US" sz="1800" b="0" i="0">
                <a:solidFill>
                  <a:schemeClr val="tx1"/>
                </a:solidFill>
                <a:latin typeface="Calibri"/>
                <a:ea typeface="+mn-ea"/>
                <a:cs typeface="+mn-cs"/>
                <a:hlinkClick r:id="rId3"/>
              </a:rPr>
              <a:t>www.chopra.com</a:t>
            </a:r>
            <a:r>
              <a:rPr lang="en-GB" altLang="en-US" sz="1800" b="0" i="0">
                <a:solidFill>
                  <a:schemeClr val="tx1"/>
                </a:solidFill>
                <a:latin typeface="Calibri"/>
                <a:ea typeface="+mn-ea"/>
                <a:cs typeface="+mn-cs"/>
              </a:rPr>
              <a:t> </a:t>
            </a:r>
          </a:p>
          <a:p>
            <a:pPr marL="0" indent="0" algn="l" defTabSz="914400">
              <a:buNone/>
            </a:pPr>
            <a:endParaRPr dirty="0"/>
          </a:p>
          <a:p>
            <a:pPr marL="0" indent="0" algn="l" defTabSz="914400">
              <a:buNone/>
            </a:pPr>
            <a:endParaRPr dirty="0"/>
          </a:p>
        </p:txBody>
      </p:sp>
    </p:spTree>
    <p:extLst>
      <p:ext uri="{BB962C8B-B14F-4D97-AF65-F5344CB8AC3E}">
        <p14:creationId xmlns:p14="http://schemas.microsoft.com/office/powerpoint/2010/main" val="349052194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23</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Analisi SWOT</a:t>
            </a:r>
          </a:p>
        </p:txBody>
      </p:sp>
      <p:graphicFrame>
        <p:nvGraphicFramePr>
          <p:cNvPr id="6" name="Diagram 5">
            <a:extLst>
              <a:ext uri="{FF2B5EF4-FFF2-40B4-BE49-F238E27FC236}">
                <a16:creationId xmlns="" xmlns:a16="http://schemas.microsoft.com/office/drawing/2014/main" id="{3673B35D-E403-45E4-9CC5-E56FB69E2F27}"/>
              </a:ext>
            </a:extLst>
          </p:cNvPr>
          <p:cNvGraphicFramePr/>
          <p:nvPr>
            <p:extLst>
              <p:ext uri="{D42A27DB-BD31-4B8C-83A1-F6EECF244321}">
                <p14:modId xmlns:p14="http://schemas.microsoft.com/office/powerpoint/2010/main" val="2813105684"/>
              </p:ext>
            </p:extLst>
          </p:nvPr>
        </p:nvGraphicFramePr>
        <p:xfrm>
          <a:off x="3503712" y="1988840"/>
          <a:ext cx="5184576" cy="367240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7" name="Rectangle: Rounded Corners 6">
            <a:extLst>
              <a:ext uri="{FF2B5EF4-FFF2-40B4-BE49-F238E27FC236}">
                <a16:creationId xmlns="" xmlns:a16="http://schemas.microsoft.com/office/drawing/2014/main" id="{0FC2B185-ECA3-4509-8D74-3F1F75B75931}"/>
              </a:ext>
            </a:extLst>
          </p:cNvPr>
          <p:cNvSpPr/>
          <p:nvPr/>
        </p:nvSpPr>
        <p:spPr>
          <a:xfrm>
            <a:off x="4310758" y="1798290"/>
            <a:ext cx="3570483" cy="431800"/>
          </a:xfrm>
          <a:prstGeom prst="roundRect">
            <a:avLst/>
          </a:prstGeom>
          <a:solidFill>
            <a:srgbClr val="00B0F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defTabSz="914400">
              <a:buNone/>
            </a:pPr>
            <a:r>
              <a:rPr lang="en-GB" sz="2000" b="1" i="0" dirty="0" err="1" smtClean="0">
                <a:solidFill>
                  <a:schemeClr val="tx1"/>
                </a:solidFill>
                <a:latin typeface="Calibri"/>
                <a:ea typeface="+mn-ea"/>
                <a:cs typeface="+mn-cs"/>
              </a:rPr>
              <a:t>Fattori</a:t>
            </a:r>
            <a:r>
              <a:rPr lang="en-GB" sz="2000" b="1" i="0" dirty="0" smtClean="0">
                <a:solidFill>
                  <a:schemeClr val="tx1"/>
                </a:solidFill>
                <a:latin typeface="Calibri"/>
                <a:ea typeface="+mn-ea"/>
                <a:cs typeface="+mn-cs"/>
              </a:rPr>
              <a:t> </a:t>
            </a:r>
            <a:r>
              <a:rPr lang="en-GB" sz="2000" b="1" i="0" dirty="0" err="1" smtClean="0">
                <a:solidFill>
                  <a:schemeClr val="tx1"/>
                </a:solidFill>
                <a:latin typeface="Calibri"/>
                <a:ea typeface="+mn-ea"/>
                <a:cs typeface="+mn-cs"/>
              </a:rPr>
              <a:t>Interni</a:t>
            </a:r>
            <a:endParaRPr lang="en-GB" sz="2000" b="1" i="0" dirty="0">
              <a:solidFill>
                <a:schemeClr val="tx1"/>
              </a:solidFill>
              <a:latin typeface="Calibri"/>
              <a:ea typeface="+mn-ea"/>
              <a:cs typeface="+mn-cs"/>
            </a:endParaRPr>
          </a:p>
        </p:txBody>
      </p:sp>
      <p:sp>
        <p:nvSpPr>
          <p:cNvPr id="8" name="Rectangle: Rounded Corners 6">
            <a:extLst>
              <a:ext uri="{FF2B5EF4-FFF2-40B4-BE49-F238E27FC236}">
                <a16:creationId xmlns="" xmlns:a16="http://schemas.microsoft.com/office/drawing/2014/main" id="{A7464DB7-0108-4487-BEE9-96BCBCC30A82}"/>
              </a:ext>
            </a:extLst>
          </p:cNvPr>
          <p:cNvSpPr/>
          <p:nvPr/>
        </p:nvSpPr>
        <p:spPr>
          <a:xfrm>
            <a:off x="4310758" y="5461846"/>
            <a:ext cx="3570483" cy="431800"/>
          </a:xfrm>
          <a:prstGeom prst="roundRect">
            <a:avLst/>
          </a:prstGeom>
          <a:solidFill>
            <a:srgbClr val="00B0F0"/>
          </a:solidFill>
        </p:spPr>
        <p:style>
          <a:lnRef idx="2">
            <a:schemeClr val="accent3">
              <a:shade val="50000"/>
            </a:schemeClr>
          </a:lnRef>
          <a:fillRef idx="1">
            <a:schemeClr val="accent3"/>
          </a:fillRef>
          <a:effectRef idx="0">
            <a:schemeClr val="accent3"/>
          </a:effectRef>
          <a:fontRef idx="minor">
            <a:schemeClr val="lt1"/>
          </a:fontRef>
        </p:style>
        <p:txBody>
          <a:bodyPr anchor="ctr"/>
          <a:lstStyle/>
          <a:p>
            <a:pPr algn="ctr" defTabSz="914400">
              <a:buNone/>
            </a:pPr>
            <a:r>
              <a:rPr lang="en-GB" sz="2000" b="1" i="0" dirty="0" err="1" smtClean="0">
                <a:solidFill>
                  <a:schemeClr val="tx1"/>
                </a:solidFill>
                <a:latin typeface="Calibri"/>
                <a:ea typeface="+mn-ea"/>
                <a:cs typeface="+mn-cs"/>
              </a:rPr>
              <a:t>Fattori</a:t>
            </a:r>
            <a:r>
              <a:rPr lang="en-GB" sz="2000" b="1" i="0" dirty="0" smtClean="0">
                <a:solidFill>
                  <a:schemeClr val="tx1"/>
                </a:solidFill>
                <a:latin typeface="Calibri"/>
                <a:ea typeface="+mn-ea"/>
                <a:cs typeface="+mn-cs"/>
              </a:rPr>
              <a:t> </a:t>
            </a:r>
            <a:r>
              <a:rPr lang="en-GB" sz="2000" b="1" i="0" dirty="0" err="1" smtClean="0">
                <a:solidFill>
                  <a:schemeClr val="tx1"/>
                </a:solidFill>
                <a:latin typeface="Calibri"/>
                <a:ea typeface="+mn-ea"/>
                <a:cs typeface="+mn-cs"/>
              </a:rPr>
              <a:t>Esterni</a:t>
            </a:r>
            <a:endParaRPr lang="en-GB" sz="2000" b="1" i="0" dirty="0">
              <a:solidFill>
                <a:schemeClr val="tx1"/>
              </a:solidFill>
              <a:latin typeface="Calibri"/>
              <a:ea typeface="+mn-ea"/>
              <a:cs typeface="+mn-cs"/>
            </a:endParaRPr>
          </a:p>
        </p:txBody>
      </p:sp>
    </p:spTree>
    <p:extLst>
      <p:ext uri="{BB962C8B-B14F-4D97-AF65-F5344CB8AC3E}">
        <p14:creationId xmlns:p14="http://schemas.microsoft.com/office/powerpoint/2010/main" val="321012665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1200329"/>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Prossima sessione: </a:t>
            </a:r>
            <a:r>
              <a:rPr lang="en-GB" sz="3600" b="1" i="0">
                <a:solidFill>
                  <a:schemeClr val="tx1"/>
                </a:solidFill>
                <a:latin typeface="Calibri"/>
                <a:ea typeface="Gotham Pro"/>
                <a:cs typeface="Gotham Pro"/>
              </a:rPr>
              <a:t>Barriere interculturali all'accesso dei mercati, imparare dalla cultura d'arrivo</a:t>
            </a:r>
            <a:endParaRPr sz="3600" dirty="0">
              <a:ea typeface="Gotham Pro"/>
              <a:cs typeface="Gotham Pro"/>
            </a:endParaRPr>
          </a:p>
        </p:txBody>
      </p:sp>
      <p:sp>
        <p:nvSpPr>
          <p:cNvPr id="4" name="CasellaDiTesto 3"/>
          <p:cNvSpPr txBox="1"/>
          <p:nvPr/>
        </p:nvSpPr>
        <p:spPr>
          <a:xfrm>
            <a:off x="1089025" y="3072815"/>
            <a:ext cx="10872788" cy="2246769"/>
          </a:xfrm>
          <a:prstGeom prst="rect">
            <a:avLst/>
          </a:prstGeom>
          <a:noFill/>
        </p:spPr>
        <p:txBody>
          <a:bodyPr wrap="square" rtlCol="0">
            <a:spAutoFit/>
          </a:bodyPr>
          <a:lstStyle/>
          <a:p>
            <a:pPr marL="342900" indent="-342900" algn="l" defTabSz="914400">
              <a:buClr>
                <a:srgbClr val="FF0000"/>
              </a:buClr>
              <a:buFont typeface="Arial"/>
              <a:buChar char="•"/>
            </a:pPr>
            <a:r>
              <a:rPr lang="en-GB" sz="2000" b="0" i="0">
                <a:solidFill>
                  <a:srgbClr val="FF0000"/>
                </a:solidFill>
                <a:latin typeface="Calibri"/>
                <a:ea typeface="+mn-ea"/>
                <a:cs typeface="+mn-cs"/>
              </a:rPr>
              <a:t>[Inserire Data e Ora]</a:t>
            </a:r>
          </a:p>
          <a:p>
            <a:pPr marL="342900" indent="-342900" algn="l" defTabSz="914400">
              <a:buFont typeface="Arial"/>
              <a:buChar char="•"/>
            </a:pPr>
            <a:endParaRPr sz="2000" dirty="0"/>
          </a:p>
          <a:p>
            <a:pPr marL="342900" indent="-342900" algn="l" defTabSz="914400">
              <a:buFont typeface="Arial"/>
              <a:buChar char="•"/>
            </a:pPr>
            <a:r>
              <a:rPr lang="en-GB" sz="2000" b="0" i="0">
                <a:solidFill>
                  <a:schemeClr val="tx1"/>
                </a:solidFill>
                <a:latin typeface="Calibri"/>
                <a:ea typeface="+mn-ea"/>
                <a:cs typeface="+mn-cs"/>
              </a:rPr>
              <a:t>Obiettivi del modulo</a:t>
            </a:r>
          </a:p>
          <a:p>
            <a:pPr marL="742950" lvl="1" indent="-285750" algn="l" defTabSz="914400">
              <a:buFont typeface="Arial"/>
              <a:buChar char="•"/>
            </a:pPr>
            <a:r>
              <a:rPr lang="en-GB" sz="2000" b="0" i="0">
                <a:solidFill>
                  <a:schemeClr val="tx1"/>
                </a:solidFill>
                <a:latin typeface="Calibri"/>
                <a:ea typeface="+mn-ea"/>
                <a:cs typeface="+mn-cs"/>
              </a:rPr>
              <a:t>acquisire consapevolezza delle barriere interculturali all'accesso dei mercati.</a:t>
            </a:r>
          </a:p>
          <a:p>
            <a:pPr marL="742950" lvl="1" indent="-285750" algn="l" defTabSz="914400">
              <a:buFont typeface="Arial"/>
              <a:buChar char="•"/>
            </a:pPr>
            <a:r>
              <a:rPr lang="en-GB" sz="2000" b="0" i="0">
                <a:solidFill>
                  <a:schemeClr val="tx1"/>
                </a:solidFill>
                <a:latin typeface="Calibri"/>
                <a:ea typeface="+mn-ea"/>
                <a:cs typeface="+mn-cs"/>
              </a:rPr>
              <a:t>aumentare la conoscenza delle strategie per superare le barriere interculturali al mercato dell'accesso.  </a:t>
            </a:r>
          </a:p>
          <a:p>
            <a:pPr marL="742950" lvl="1" indent="-285750" algn="l" defTabSz="914400">
              <a:buFont typeface="Arial"/>
              <a:buChar char="•"/>
            </a:pPr>
            <a:r>
              <a:rPr lang="en-GB" sz="2000" b="0" i="0">
                <a:solidFill>
                  <a:schemeClr val="tx1"/>
                </a:solidFill>
                <a:latin typeface="Calibri"/>
                <a:ea typeface="+mn-ea"/>
                <a:cs typeface="+mn-cs"/>
              </a:rPr>
              <a:t>acquisire familiarità con la cultura d'arrivo</a:t>
            </a:r>
          </a:p>
          <a:p>
            <a:pPr marL="342900" indent="-342900" algn="l" defTabSz="914400">
              <a:buFont typeface="Arial"/>
              <a:buChar char="•"/>
            </a:pPr>
            <a:endParaRPr sz="2000" dirty="0"/>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24</a:t>
            </a:fld>
            <a:endParaRPr dirty="0"/>
          </a:p>
        </p:txBody>
      </p:sp>
    </p:spTree>
    <p:extLst>
      <p:ext uri="{BB962C8B-B14F-4D97-AF65-F5344CB8AC3E}">
        <p14:creationId xmlns:p14="http://schemas.microsoft.com/office/powerpoint/2010/main" val="285686446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asellaDiTesto 1"/>
          <p:cNvSpPr txBox="1"/>
          <p:nvPr/>
        </p:nvSpPr>
        <p:spPr>
          <a:xfrm>
            <a:off x="913054" y="1561876"/>
            <a:ext cx="10870959" cy="646331"/>
          </a:xfrm>
          <a:prstGeom prst="rect">
            <a:avLst/>
          </a:prstGeom>
          <a:noFill/>
        </p:spPr>
        <p:txBody>
          <a:bodyPr wrap="square" rtlCol="0">
            <a:spAutoFit/>
          </a:bodyPr>
          <a:lstStyle/>
          <a:p>
            <a:pPr algn="l" defTabSz="914400">
              <a:buNone/>
            </a:pPr>
            <a:r>
              <a:rPr lang="it-IT" sz="3600" b="1" i="0">
                <a:solidFill>
                  <a:schemeClr val="tx1"/>
                </a:solidFill>
                <a:latin typeface="Calibri"/>
                <a:ea typeface="Gotham Pro"/>
                <a:cs typeface="Gotham Pro"/>
              </a:rPr>
              <a:t>Contatti</a:t>
            </a:r>
          </a:p>
        </p:txBody>
      </p:sp>
      <p:sp>
        <p:nvSpPr>
          <p:cNvPr id="6" name="Slide Number Placeholder 5"/>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25</a:t>
            </a:fld>
            <a:endParaRPr dirty="0"/>
          </a:p>
        </p:txBody>
      </p:sp>
      <p:sp>
        <p:nvSpPr>
          <p:cNvPr id="5" name="CasellaDiTesto 3">
            <a:extLst>
              <a:ext uri="{FF2B5EF4-FFF2-40B4-BE49-F238E27FC236}">
                <a16:creationId xmlns="" xmlns:a16="http://schemas.microsoft.com/office/drawing/2014/main" id="{CF5601AE-80B9-4B86-A79A-0CE0E1243ACF}"/>
              </a:ext>
            </a:extLst>
          </p:cNvPr>
          <p:cNvSpPr txBox="1"/>
          <p:nvPr/>
        </p:nvSpPr>
        <p:spPr>
          <a:xfrm>
            <a:off x="1089025" y="2615496"/>
            <a:ext cx="10872788" cy="1261884"/>
          </a:xfrm>
          <a:prstGeom prst="rect">
            <a:avLst/>
          </a:prstGeom>
          <a:noFill/>
        </p:spPr>
        <p:txBody>
          <a:bodyPr wrap="square" rtlCol="0">
            <a:spAutoFit/>
          </a:bodyPr>
          <a:lstStyle/>
          <a:p>
            <a:pPr marL="342900" indent="-342900" algn="l" defTabSz="914400">
              <a:buClr>
                <a:srgbClr val="FF0000"/>
              </a:buClr>
              <a:buFont typeface="Arial"/>
              <a:buChar char="•"/>
            </a:pPr>
            <a:r>
              <a:rPr lang="en-GB" altLang="en-US" sz="2000" b="0" i="0">
                <a:solidFill>
                  <a:srgbClr val="FF0000"/>
                </a:solidFill>
                <a:latin typeface="Calibri"/>
                <a:ea typeface="+mn-ea"/>
                <a:cs typeface="+mn-cs"/>
              </a:rPr>
              <a:t>Membro del personale/Facilitatore</a:t>
            </a:r>
          </a:p>
          <a:p>
            <a:pPr marL="800100" lvl="1" indent="-342900" algn="l" defTabSz="914400">
              <a:buClr>
                <a:srgbClr val="FF0000"/>
              </a:buClr>
              <a:buFont typeface="Arial"/>
              <a:buChar char="•"/>
            </a:pPr>
            <a:r>
              <a:rPr lang="en-GB" altLang="en-US" sz="2000" b="0" i="0">
                <a:solidFill>
                  <a:srgbClr val="FF0000"/>
                </a:solidFill>
                <a:latin typeface="Calibri"/>
                <a:ea typeface="+mn-ea"/>
                <a:cs typeface="+mn-cs"/>
              </a:rPr>
              <a:t>Indirizzo Email</a:t>
            </a:r>
            <a:endParaRPr sz="2000" dirty="0">
              <a:solidFill>
                <a:srgbClr val="FF0000"/>
              </a:solidFill>
            </a:endParaRPr>
          </a:p>
          <a:p>
            <a:pPr algn="l" defTabSz="914400">
              <a:buNone/>
            </a:pPr>
            <a:endParaRPr dirty="0">
              <a:solidFill>
                <a:srgbClr val="FF0000"/>
              </a:solidFill>
            </a:endParaRPr>
          </a:p>
          <a:p>
            <a:pPr algn="l" defTabSz="914400">
              <a:buNone/>
            </a:pPr>
            <a:endParaRPr dirty="0"/>
          </a:p>
        </p:txBody>
      </p:sp>
    </p:spTree>
    <p:extLst>
      <p:ext uri="{BB962C8B-B14F-4D97-AF65-F5344CB8AC3E}">
        <p14:creationId xmlns:p14="http://schemas.microsoft.com/office/powerpoint/2010/main" val="2767291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Immagine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52999" y="1097075"/>
            <a:ext cx="2286000" cy="2139696"/>
          </a:xfrm>
          <a:prstGeom prst="rect">
            <a:avLst/>
          </a:prstGeom>
        </p:spPr>
      </p:pic>
      <p:pic>
        <p:nvPicPr>
          <p:cNvPr id="18" name="Immagine 14"/>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077849" y="5675137"/>
            <a:ext cx="1706164" cy="369607"/>
          </a:xfrm>
          <a:prstGeom prst="rect">
            <a:avLst/>
          </a:prstGeom>
        </p:spPr>
      </p:pic>
      <p:sp>
        <p:nvSpPr>
          <p:cNvPr id="19" name="Slide Number Placeholder 4"/>
          <p:cNvSpPr>
            <a:spLocks noGrp="1"/>
          </p:cNvSpPr>
          <p:nvPr>
            <p:ph type="sldNum" sz="quarter" idx="12"/>
          </p:nvPr>
        </p:nvSpPr>
        <p:spPr>
          <a:xfrm>
            <a:off x="9060889" y="6365195"/>
            <a:ext cx="2743200" cy="365125"/>
          </a:xfrm>
        </p:spPr>
        <p:txBody>
          <a:bodyPr/>
          <a:lstStyle>
            <a:lvl1pPr>
              <a:defRPr sz="2000">
                <a:solidFill>
                  <a:schemeClr val="bg1"/>
                </a:solidFill>
              </a:defRPr>
            </a:lvl1pPr>
          </a:lstStyle>
          <a:p>
            <a:pPr algn="r" defTabSz="914400">
              <a:buNone/>
            </a:pPr>
            <a:fld id="{3E4BB82E-5C2C-46DE-8524-7C2F4C0CD1DA}" type="slidenum">
              <a:rPr lang="it-IT" sz="1200" b="0" i="0">
                <a:solidFill>
                  <a:schemeClr val="tx1">
                    <a:tint val="75000"/>
                  </a:schemeClr>
                </a:solidFill>
                <a:latin typeface="Calibri"/>
                <a:ea typeface="+mn-ea"/>
                <a:cs typeface="+mn-cs"/>
              </a:rPr>
              <a:t>26</a:t>
            </a:fld>
            <a:endParaRPr dirty="0"/>
          </a:p>
        </p:txBody>
      </p:sp>
      <p:sp>
        <p:nvSpPr>
          <p:cNvPr id="20" name="Rectangle 19"/>
          <p:cNvSpPr/>
          <p:nvPr/>
        </p:nvSpPr>
        <p:spPr>
          <a:xfrm>
            <a:off x="600076" y="5645772"/>
            <a:ext cx="9227414" cy="461665"/>
          </a:xfrm>
          <a:prstGeom prst="rect">
            <a:avLst/>
          </a:prstGeom>
        </p:spPr>
        <p:txBody>
          <a:bodyPr wrap="square">
            <a:spAutoFit/>
          </a:bodyPr>
          <a:lstStyle/>
          <a:p>
            <a:pPr algn="l" defTabSz="914400">
              <a:buNone/>
            </a:pPr>
            <a:r>
              <a:rPr lang="en-US" sz="1200" b="0" i="0" dirty="0">
                <a:solidFill>
                  <a:srgbClr val="44546A"/>
                </a:solidFill>
                <a:latin typeface="Calibri"/>
                <a:ea typeface="+mn-ea"/>
                <a:cs typeface="+mn-cs"/>
              </a:rPr>
              <a:t>Il </a:t>
            </a:r>
            <a:r>
              <a:rPr lang="en-US" sz="1200" b="0" i="0" dirty="0" err="1">
                <a:solidFill>
                  <a:srgbClr val="44546A"/>
                </a:solidFill>
                <a:latin typeface="Calibri"/>
                <a:ea typeface="+mn-ea"/>
                <a:cs typeface="+mn-cs"/>
              </a:rPr>
              <a:t>sostegno</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Commissione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Europea</a:t>
            </a:r>
            <a:r>
              <a:rPr lang="en-US" sz="1200" b="0" i="0" dirty="0">
                <a:solidFill>
                  <a:srgbClr val="44546A"/>
                </a:solidFill>
                <a:latin typeface="Calibri"/>
                <a:ea typeface="+mn-ea"/>
                <a:cs typeface="+mn-cs"/>
              </a:rPr>
              <a:t> per la </a:t>
            </a:r>
            <a:r>
              <a:rPr lang="en-US" sz="1200" b="0" i="0" dirty="0" err="1">
                <a:solidFill>
                  <a:srgbClr val="44546A"/>
                </a:solidFill>
                <a:latin typeface="Calibri"/>
                <a:ea typeface="+mn-ea"/>
                <a:cs typeface="+mn-cs"/>
              </a:rPr>
              <a:t>produzione</a:t>
            </a:r>
            <a:r>
              <a:rPr lang="en-US" sz="1200" b="0" i="0" dirty="0">
                <a:solidFill>
                  <a:srgbClr val="44546A"/>
                </a:solidFill>
                <a:latin typeface="Calibri"/>
                <a:ea typeface="+mn-ea"/>
                <a:cs typeface="+mn-cs"/>
              </a:rPr>
              <a:t> di </a:t>
            </a:r>
            <a:r>
              <a:rPr lang="en-US" sz="1200" b="0" i="0" dirty="0" err="1">
                <a:solidFill>
                  <a:srgbClr val="44546A"/>
                </a:solidFill>
                <a:latin typeface="Calibri"/>
                <a:ea typeface="+mn-ea"/>
                <a:cs typeface="+mn-cs"/>
              </a:rPr>
              <a:t>questa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pubblicazione</a:t>
            </a:r>
            <a:r>
              <a:rPr lang="en-US" sz="1200" b="0" i="0" dirty="0">
                <a:solidFill>
                  <a:srgbClr val="44546A"/>
                </a:solidFill>
                <a:latin typeface="Calibri"/>
                <a:ea typeface="+mn-ea"/>
                <a:cs typeface="+mn-cs"/>
              </a:rPr>
              <a:t> non </a:t>
            </a:r>
            <a:r>
              <a:rPr lang="en-US" sz="1200" b="0" i="0" dirty="0" err="1">
                <a:solidFill>
                  <a:srgbClr val="44546A"/>
                </a:solidFill>
                <a:latin typeface="Calibri"/>
                <a:ea typeface="+mn-ea"/>
                <a:cs typeface="+mn-cs"/>
              </a:rPr>
              <a:t>costituisce</a:t>
            </a:r>
            <a:r>
              <a:rPr lang="en-US" sz="1200" b="0" i="0" dirty="0">
                <a:solidFill>
                  <a:srgbClr val="44546A"/>
                </a:solidFill>
                <a:latin typeface="Calibri"/>
                <a:ea typeface="+mn-ea"/>
                <a:cs typeface="+mn-cs"/>
              </a:rPr>
              <a:t> la </a:t>
            </a:r>
            <a:r>
              <a:rPr lang="en-US" sz="1200" b="0" i="0" dirty="0" err="1">
                <a:solidFill>
                  <a:srgbClr val="44546A"/>
                </a:solidFill>
                <a:latin typeface="Calibri"/>
                <a:ea typeface="+mn-ea"/>
                <a:cs typeface="+mn-cs"/>
              </a:rPr>
              <a:t>convalida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dei</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contenuti</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che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riflettono</a:t>
            </a:r>
            <a:r>
              <a:rPr lang="en-US" sz="1200" b="0" i="0" dirty="0">
                <a:solidFill>
                  <a:srgbClr val="44546A"/>
                </a:solidFill>
                <a:latin typeface="Calibri"/>
                <a:ea typeface="+mn-ea"/>
                <a:cs typeface="+mn-cs"/>
              </a:rPr>
              <a:t> le sole </a:t>
            </a:r>
            <a:r>
              <a:rPr lang="en-US" sz="1200" b="0" i="0" dirty="0" err="1">
                <a:solidFill>
                  <a:srgbClr val="44546A"/>
                </a:solidFill>
                <a:latin typeface="Calibri"/>
                <a:ea typeface="+mn-ea"/>
                <a:cs typeface="+mn-cs"/>
              </a:rPr>
              <a:t>opinioni</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dell'autore</a:t>
            </a:r>
            <a:r>
              <a:rPr lang="en-US" sz="1200" b="0" i="0" dirty="0">
                <a:solidFill>
                  <a:srgbClr val="44546A"/>
                </a:solidFill>
                <a:latin typeface="Calibri"/>
                <a:ea typeface="+mn-ea"/>
                <a:cs typeface="+mn-cs"/>
              </a:rPr>
              <a:t> e la </a:t>
            </a:r>
            <a:r>
              <a:rPr lang="en-US" sz="1200" b="0" i="0" dirty="0" err="1">
                <a:solidFill>
                  <a:srgbClr val="44546A"/>
                </a:solidFill>
                <a:latin typeface="Calibri"/>
                <a:ea typeface="+mn-ea"/>
                <a:cs typeface="+mn-cs"/>
              </a:rPr>
              <a:t>Commissione</a:t>
            </a:r>
            <a:r>
              <a:rPr lang="en-US" sz="1200" b="0" i="0" dirty="0">
                <a:solidFill>
                  <a:srgbClr val="44546A"/>
                </a:solidFill>
                <a:latin typeface="Calibri"/>
                <a:ea typeface="+mn-ea"/>
                <a:cs typeface="+mn-cs"/>
              </a:rPr>
              <a:t> non </a:t>
            </a:r>
            <a:r>
              <a:rPr lang="en-US" sz="1200" b="0" i="0" dirty="0" err="1">
                <a:solidFill>
                  <a:srgbClr val="44546A"/>
                </a:solidFill>
                <a:latin typeface="Calibri"/>
                <a:ea typeface="+mn-ea"/>
                <a:cs typeface="+mn-cs"/>
              </a:rPr>
              <a:t>può</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essere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ritenuta</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responsabile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dell'utilizzo</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che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può</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essere</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fatto</a:t>
            </a:r>
            <a:r>
              <a:rPr lang="en-US" sz="1200" b="0" i="0" dirty="0">
                <a:solidFill>
                  <a:srgbClr val="44546A"/>
                </a:solidFill>
                <a:latin typeface="Calibri"/>
                <a:ea typeface="+mn-ea"/>
                <a:cs typeface="+mn-cs"/>
              </a:rPr>
              <a:t> </a:t>
            </a:r>
            <a:r>
              <a:rPr lang="en-US" sz="1200" b="0" i="0" dirty="0" err="1">
                <a:solidFill>
                  <a:srgbClr val="44546A"/>
                </a:solidFill>
                <a:latin typeface="Calibri"/>
                <a:ea typeface="+mn-ea"/>
                <a:cs typeface="+mn-cs"/>
              </a:rPr>
              <a:t>delle</a:t>
            </a:r>
            <a:r>
              <a:rPr lang="en-US" sz="1200" b="0" i="0" dirty="0">
                <a:solidFill>
                  <a:srgbClr val="44546A"/>
                </a:solidFill>
                <a:latin typeface="Calibri"/>
                <a:ea typeface="+mn-ea"/>
                <a:cs typeface="+mn-cs"/>
              </a:rPr>
              <a:t> </a:t>
            </a:r>
            <a:r>
              <a:rPr lang="en-US" sz="1200" b="0" i="0" dirty="0" err="1" smtClean="0">
                <a:solidFill>
                  <a:srgbClr val="44546A"/>
                </a:solidFill>
                <a:latin typeface="Calibri"/>
                <a:ea typeface="+mn-ea"/>
                <a:cs typeface="+mn-cs"/>
              </a:rPr>
              <a:t>informazioni</a:t>
            </a:r>
            <a:r>
              <a:rPr lang="en-US" sz="1200" b="0" i="0" dirty="0" smtClean="0">
                <a:solidFill>
                  <a:srgbClr val="44546A"/>
                </a:solidFill>
                <a:latin typeface="Calibri"/>
                <a:ea typeface="+mn-ea"/>
                <a:cs typeface="+mn-cs"/>
              </a:rPr>
              <a:t> </a:t>
            </a:r>
            <a:r>
              <a:rPr lang="en-US" sz="1200" b="0" i="0" dirty="0" err="1" smtClean="0">
                <a:solidFill>
                  <a:srgbClr val="44546A"/>
                </a:solidFill>
                <a:latin typeface="Calibri"/>
                <a:ea typeface="+mn-ea"/>
                <a:cs typeface="+mn-cs"/>
              </a:rPr>
              <a:t>fornite</a:t>
            </a:r>
            <a:r>
              <a:rPr lang="en-US" sz="1150" b="0" i="0" dirty="0" smtClean="0">
                <a:solidFill>
                  <a:srgbClr val="44546A"/>
                </a:solidFill>
                <a:latin typeface="Calibri"/>
                <a:ea typeface="+mn-ea"/>
                <a:cs typeface="+mn-cs"/>
              </a:rPr>
              <a:t>.</a:t>
            </a:r>
            <a:endParaRPr sz="1150" dirty="0">
              <a:solidFill>
                <a:schemeClr val="tx2"/>
              </a:solidFill>
            </a:endParaRPr>
          </a:p>
        </p:txBody>
      </p:sp>
      <p:sp>
        <p:nvSpPr>
          <p:cNvPr id="21" name="Rettangolo 11"/>
          <p:cNvSpPr/>
          <p:nvPr/>
        </p:nvSpPr>
        <p:spPr>
          <a:xfrm>
            <a:off x="0" y="6237515"/>
            <a:ext cx="12192000" cy="620486"/>
          </a:xfrm>
          <a:prstGeom prst="rect">
            <a:avLst/>
          </a:prstGeom>
          <a:solidFill>
            <a:schemeClr val="accent5">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it-IT"/>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it-IT" b="0" cap="none" spc="0">
              <a:ln w="0"/>
              <a:solidFill>
                <a:schemeClr val="tx1"/>
              </a:solidFill>
              <a:effectLst>
                <a:outerShdw blurRad="38100" dist="19050" dir="2700000" algn="tl" rotWithShape="0">
                  <a:schemeClr val="dk1">
                    <a:alpha val="40000"/>
                  </a:schemeClr>
                </a:outerShdw>
              </a:effectLst>
            </a:endParaRPr>
          </a:p>
        </p:txBody>
      </p:sp>
      <p:sp>
        <p:nvSpPr>
          <p:cNvPr id="23" name="CasellaDiTesto 8"/>
          <p:cNvSpPr txBox="1"/>
          <p:nvPr/>
        </p:nvSpPr>
        <p:spPr>
          <a:xfrm>
            <a:off x="3395661" y="3340417"/>
            <a:ext cx="5400675" cy="430887"/>
          </a:xfrm>
          <a:prstGeom prst="rect">
            <a:avLst/>
          </a:prstGeom>
          <a:noFill/>
        </p:spPr>
        <p:txBody>
          <a:bodyPr wrap="square" rtlCol="0">
            <a:spAutoFit/>
          </a:bodyPr>
          <a:lstStyle/>
          <a:p>
            <a:pPr algn="ctr" defTabSz="914400">
              <a:buNone/>
            </a:pPr>
            <a:r>
              <a:rPr lang="it-IT" sz="2200" b="1" i="0">
                <a:solidFill>
                  <a:srgbClr val="44546A"/>
                </a:solidFill>
                <a:latin typeface="Calibri"/>
                <a:ea typeface="+mn-ea"/>
                <a:cs typeface="+mn-cs"/>
              </a:rPr>
              <a:t>www.kaleidoscopeproject.eu</a:t>
            </a:r>
          </a:p>
        </p:txBody>
      </p:sp>
      <p:sp>
        <p:nvSpPr>
          <p:cNvPr id="24" name="CasellaDiTesto 13"/>
          <p:cNvSpPr txBox="1"/>
          <p:nvPr/>
        </p:nvSpPr>
        <p:spPr>
          <a:xfrm>
            <a:off x="947738" y="6323468"/>
            <a:ext cx="5994400" cy="430887"/>
          </a:xfrm>
          <a:prstGeom prst="rect">
            <a:avLst/>
          </a:prstGeom>
          <a:noFill/>
        </p:spPr>
        <p:txBody>
          <a:bodyPr wrap="square" rtlCol="0">
            <a:spAutoFit/>
          </a:bodyPr>
          <a:lstStyle>
            <a:defPPr>
              <a:defRPr lang="it-I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defTabSz="914400">
              <a:buNone/>
            </a:pPr>
            <a:r>
              <a:rPr lang="it-IT" sz="2200" b="0" i="0">
                <a:solidFill>
                  <a:schemeClr val="bg1"/>
                </a:solidFill>
                <a:latin typeface="Calibri"/>
                <a:ea typeface="Gotham Pro Light"/>
                <a:cs typeface="Gotham Pro Light"/>
              </a:rPr>
              <a:t>Sostegno per le imprenditrici migranti</a:t>
            </a:r>
            <a:endParaRPr sz="2200" dirty="0">
              <a:solidFill>
                <a:schemeClr val="bg1"/>
              </a:solidFill>
              <a:latin typeface="+mn-lt"/>
              <a:ea typeface="Gotham Pro Light"/>
              <a:cs typeface="Gotham Pro Light"/>
            </a:endParaRPr>
          </a:p>
        </p:txBody>
      </p:sp>
      <p:pic>
        <p:nvPicPr>
          <p:cNvPr id="16" name="Immagine 4"/>
          <p:cNvPicPr>
            <a:picLocks noChangeAspect="1"/>
          </p:cNvPicPr>
          <p:nvPr/>
        </p:nvPicPr>
        <p:blipFill>
          <a:blip r:embed="rId5"/>
          <a:stretch>
            <a:fillRect/>
          </a:stretch>
        </p:blipFill>
        <p:spPr>
          <a:xfrm>
            <a:off x="4632488" y="4921292"/>
            <a:ext cx="254283" cy="254283"/>
          </a:xfrm>
          <a:prstGeom prst="rect">
            <a:avLst/>
          </a:prstGeom>
        </p:spPr>
      </p:pic>
      <p:sp>
        <p:nvSpPr>
          <p:cNvPr id="17" name="CasellaDiTesto 8"/>
          <p:cNvSpPr txBox="1"/>
          <p:nvPr/>
        </p:nvSpPr>
        <p:spPr>
          <a:xfrm>
            <a:off x="4911243" y="4879156"/>
            <a:ext cx="2845379" cy="338554"/>
          </a:xfrm>
          <a:prstGeom prst="rect">
            <a:avLst/>
          </a:prstGeom>
          <a:noFill/>
        </p:spPr>
        <p:txBody>
          <a:bodyPr wrap="square" rtlCol="0">
            <a:spAutoFit/>
          </a:bodyPr>
          <a:lstStyle/>
          <a:p>
            <a:pPr algn="ctr" defTabSz="914400">
              <a:buNone/>
            </a:pPr>
            <a:r>
              <a:rPr lang="it-IT" sz="1600" b="0" i="0">
                <a:solidFill>
                  <a:schemeClr val="tx1"/>
                </a:solidFill>
                <a:latin typeface="Calibri"/>
                <a:ea typeface="+mn-ea"/>
                <a:cs typeface="+mn-cs"/>
              </a:rPr>
              <a:t>facebook.com/KaleidoscopeEU/</a:t>
            </a:r>
          </a:p>
        </p:txBody>
      </p:sp>
    </p:spTree>
    <p:extLst>
      <p:ext uri="{BB962C8B-B14F-4D97-AF65-F5344CB8AC3E}">
        <p14:creationId xmlns:p14="http://schemas.microsoft.com/office/powerpoint/2010/main" val="35783703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3</a:t>
            </a:fld>
            <a:endParaRPr dirty="0"/>
          </a:p>
        </p:txBody>
      </p:sp>
      <p:sp>
        <p:nvSpPr>
          <p:cNvPr id="3" name="Rectangle 2">
            <a:extLst>
              <a:ext uri="{FF2B5EF4-FFF2-40B4-BE49-F238E27FC236}">
                <a16:creationId xmlns="" xmlns:a16="http://schemas.microsoft.com/office/drawing/2014/main" id="{52DF3C89-0494-44F7-86E6-386A9BE36E87}"/>
              </a:ext>
            </a:extLst>
          </p:cNvPr>
          <p:cNvSpPr/>
          <p:nvPr/>
        </p:nvSpPr>
        <p:spPr>
          <a:xfrm>
            <a:off x="2291363" y="1987453"/>
            <a:ext cx="8506073" cy="4093428"/>
          </a:xfrm>
          <a:prstGeom prst="rect">
            <a:avLst/>
          </a:prstGeom>
        </p:spPr>
        <p:txBody>
          <a:bodyPr wrap="square">
            <a:spAutoFit/>
          </a:bodyPr>
          <a:lstStyle/>
          <a:p>
            <a:pPr marL="342900" indent="-342900" algn="l" defTabSz="914400">
              <a:buFont typeface="Arial"/>
              <a:buChar char="•"/>
            </a:pPr>
            <a:r>
              <a:rPr lang="en-GB" sz="2400" b="0" i="0">
                <a:solidFill>
                  <a:schemeClr val="tx1"/>
                </a:solidFill>
                <a:latin typeface="Calibri"/>
                <a:ea typeface="+mn-ea"/>
                <a:cs typeface="+mn-cs"/>
              </a:rPr>
              <a:t>Per rompere il ghiaccio - Pensiero Creativo</a:t>
            </a:r>
          </a:p>
          <a:p>
            <a:pPr marL="342900" indent="-342900" algn="l" defTabSz="914400">
              <a:buFont typeface="Arial"/>
              <a:buChar char="•"/>
            </a:pPr>
            <a:endParaRPr sz="2400" dirty="0"/>
          </a:p>
          <a:p>
            <a:pPr marL="342900" indent="-342900" algn="l" defTabSz="914400">
              <a:buFont typeface="Arial"/>
              <a:buChar char="•"/>
            </a:pPr>
            <a:r>
              <a:rPr lang="en-GB" sz="2400" b="0" i="0">
                <a:solidFill>
                  <a:schemeClr val="tx1"/>
                </a:solidFill>
                <a:latin typeface="Calibri"/>
                <a:ea typeface="+mn-ea"/>
                <a:cs typeface="+mn-cs"/>
              </a:rPr>
              <a:t>Sviluppare il vostro Punto di Forza Chiave</a:t>
            </a:r>
          </a:p>
          <a:p>
            <a:pPr marL="342900" indent="-342900" algn="l" defTabSz="914400">
              <a:buFont typeface="Arial"/>
              <a:buChar char="•"/>
            </a:pPr>
            <a:endParaRPr sz="2400" dirty="0"/>
          </a:p>
          <a:p>
            <a:pPr marL="342900" indent="-342900" algn="l" defTabSz="914400">
              <a:buFont typeface="Arial"/>
              <a:buChar char="•"/>
            </a:pPr>
            <a:r>
              <a:rPr lang="en-GB" sz="2400" b="0" i="0">
                <a:solidFill>
                  <a:schemeClr val="tx1"/>
                </a:solidFill>
                <a:latin typeface="Calibri"/>
                <a:ea typeface="+mn-ea"/>
                <a:cs typeface="+mn-cs"/>
              </a:rPr>
              <a:t>Qual è il Personaggio dei vostri clienti?</a:t>
            </a:r>
          </a:p>
          <a:p>
            <a:pPr marL="342900" indent="-342900" algn="l" defTabSz="914400">
              <a:buFont typeface="Arial"/>
              <a:buChar char="•"/>
            </a:pPr>
            <a:endParaRPr sz="2400" dirty="0"/>
          </a:p>
          <a:p>
            <a:pPr marL="342900" indent="-342900" algn="l" defTabSz="914400">
              <a:buFont typeface="Arial"/>
              <a:buChar char="•"/>
            </a:pPr>
            <a:r>
              <a:rPr lang="en-GB" sz="2400" b="0" i="0">
                <a:solidFill>
                  <a:schemeClr val="tx1"/>
                </a:solidFill>
                <a:latin typeface="Calibri"/>
                <a:ea typeface="+mn-ea"/>
                <a:cs typeface="+mn-cs"/>
              </a:rPr>
              <a:t>Uno sguardo alla vostra Lifeline</a:t>
            </a:r>
          </a:p>
          <a:p>
            <a:pPr marL="342900" indent="-342900" algn="l" defTabSz="914400">
              <a:buFont typeface="Arial"/>
              <a:buChar char="•"/>
            </a:pPr>
            <a:endParaRPr sz="2400" dirty="0"/>
          </a:p>
          <a:p>
            <a:pPr marL="342900" indent="-342900" algn="l" defTabSz="914400">
              <a:buFont typeface="Arial"/>
              <a:buChar char="•"/>
            </a:pPr>
            <a:r>
              <a:rPr lang="en-GB" sz="2400" b="0" i="0">
                <a:solidFill>
                  <a:schemeClr val="tx1"/>
                </a:solidFill>
                <a:latin typeface="Calibri"/>
                <a:ea typeface="+mn-ea"/>
                <a:cs typeface="+mn-cs"/>
              </a:rPr>
              <a:t>Visualizzare Punti di Forza, Debolezze, Opportunità e Rischi</a:t>
            </a:r>
          </a:p>
          <a:p>
            <a:pPr marL="342900" indent="-342900" algn="l" defTabSz="914400">
              <a:buFont typeface="Arial"/>
              <a:buChar char="•"/>
            </a:pPr>
            <a:endParaRPr sz="2000"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Oggi</a:t>
            </a:r>
          </a:p>
        </p:txBody>
      </p:sp>
    </p:spTree>
    <p:extLst>
      <p:ext uri="{BB962C8B-B14F-4D97-AF65-F5344CB8AC3E}">
        <p14:creationId xmlns:p14="http://schemas.microsoft.com/office/powerpoint/2010/main" val="2592556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4</a:t>
            </a:fld>
            <a:endParaRPr dirty="0"/>
          </a:p>
        </p:txBody>
      </p:sp>
      <p:sp>
        <p:nvSpPr>
          <p:cNvPr id="3" name="Rectangle 2">
            <a:extLst>
              <a:ext uri="{FF2B5EF4-FFF2-40B4-BE49-F238E27FC236}">
                <a16:creationId xmlns="" xmlns:a16="http://schemas.microsoft.com/office/drawing/2014/main" id="{52DF3C89-0494-44F7-86E6-386A9BE36E87}"/>
              </a:ext>
            </a:extLst>
          </p:cNvPr>
          <p:cNvSpPr/>
          <p:nvPr/>
        </p:nvSpPr>
        <p:spPr>
          <a:xfrm>
            <a:off x="2291363" y="1987453"/>
            <a:ext cx="8506073" cy="3416320"/>
          </a:xfrm>
          <a:prstGeom prst="rect">
            <a:avLst/>
          </a:prstGeom>
        </p:spPr>
        <p:txBody>
          <a:bodyPr wrap="square">
            <a:spAutoFit/>
          </a:bodyPr>
          <a:lstStyle/>
          <a:p>
            <a:pPr marL="342900" indent="-342900" algn="l" defTabSz="914400">
              <a:buFont typeface="Arial"/>
              <a:buChar char="•"/>
            </a:pPr>
            <a:r>
              <a:rPr lang="en-GB" sz="2400" b="0" i="0">
                <a:solidFill>
                  <a:schemeClr val="tx1"/>
                </a:solidFill>
                <a:latin typeface="Calibri"/>
                <a:ea typeface="+mn-ea"/>
                <a:cs typeface="+mn-cs"/>
              </a:rPr>
              <a:t>Che cosa state offrendo ai potenziali clienti?</a:t>
            </a:r>
          </a:p>
          <a:p>
            <a:pPr algn="l" defTabSz="914400">
              <a:buNone/>
            </a:pPr>
            <a:r>
              <a:rPr lang="en-GB" sz="2400" b="0" i="0">
                <a:solidFill>
                  <a:schemeClr val="tx1"/>
                </a:solidFill>
                <a:latin typeface="Calibri"/>
                <a:ea typeface="+mn-ea"/>
                <a:cs typeface="+mn-cs"/>
              </a:rPr>
              <a:t> </a:t>
            </a:r>
          </a:p>
          <a:p>
            <a:pPr marL="342900" indent="-342900" algn="l" defTabSz="914400">
              <a:buFont typeface="Arial"/>
              <a:buChar char="•"/>
            </a:pPr>
            <a:r>
              <a:rPr lang="en-GB" sz="2400" b="0" i="0">
                <a:solidFill>
                  <a:schemeClr val="tx1"/>
                </a:solidFill>
                <a:latin typeface="Calibri"/>
                <a:ea typeface="+mn-ea"/>
                <a:cs typeface="+mn-cs"/>
              </a:rPr>
              <a:t>Quali vantaggi potete offrire ai vostri clienti?</a:t>
            </a:r>
          </a:p>
          <a:p>
            <a:pPr algn="l" defTabSz="914400">
              <a:buNone/>
            </a:pPr>
            <a:endParaRPr sz="2400" dirty="0"/>
          </a:p>
          <a:p>
            <a:pPr marL="342900" indent="-342900" algn="l" defTabSz="914400">
              <a:buFont typeface="Arial"/>
              <a:buChar char="•"/>
            </a:pPr>
            <a:r>
              <a:rPr lang="en-GB" sz="2400" b="0" i="0">
                <a:solidFill>
                  <a:schemeClr val="tx1"/>
                </a:solidFill>
                <a:latin typeface="Calibri"/>
                <a:ea typeface="+mn-ea"/>
                <a:cs typeface="+mn-cs"/>
              </a:rPr>
              <a:t>Come vi distinguete dagli altri che offrono gli stessi beni / servizi?</a:t>
            </a:r>
          </a:p>
          <a:p>
            <a:pPr marL="342900" indent="-342900" algn="l" defTabSz="914400">
              <a:buFont typeface="Arial"/>
              <a:buChar char="•"/>
            </a:pPr>
            <a:endParaRPr sz="2400" dirty="0"/>
          </a:p>
          <a:p>
            <a:pPr marL="342900" indent="-342900" algn="l" defTabSz="914400">
              <a:buFont typeface="Arial"/>
              <a:buChar char="•"/>
            </a:pPr>
            <a:r>
              <a:rPr lang="en-GB" sz="2400" b="0" i="0">
                <a:solidFill>
                  <a:schemeClr val="tx1"/>
                </a:solidFill>
                <a:latin typeface="Calibri"/>
                <a:ea typeface="+mn-ea"/>
                <a:cs typeface="+mn-cs"/>
              </a:rPr>
              <a:t>Che cosa siete in grado di offrire per soddisfare o superare le aspettative dei clienti?</a:t>
            </a:r>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PFC</a:t>
            </a:r>
          </a:p>
        </p:txBody>
      </p:sp>
    </p:spTree>
    <p:extLst>
      <p:ext uri="{BB962C8B-B14F-4D97-AF65-F5344CB8AC3E}">
        <p14:creationId xmlns:p14="http://schemas.microsoft.com/office/powerpoint/2010/main" val="201917156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5</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3" y="1094173"/>
            <a:ext cx="8123543"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altLang="en-US" sz="3600" b="1" i="0">
                <a:solidFill>
                  <a:schemeClr val="tx1"/>
                </a:solidFill>
                <a:latin typeface="Calibri"/>
                <a:ea typeface="+mn-ea"/>
                <a:cs typeface="+mn-cs"/>
              </a:rPr>
              <a:t>Migliorare e sviluppare la vostra impresa</a:t>
            </a:r>
          </a:p>
          <a:p>
            <a:pPr algn="l" defTabSz="914400">
              <a:buNone/>
            </a:pPr>
            <a:endParaRPr sz="3600" dirty="0">
              <a:latin typeface="+mn-lt"/>
            </a:endParaRPr>
          </a:p>
        </p:txBody>
      </p:sp>
      <p:sp>
        <p:nvSpPr>
          <p:cNvPr id="8" name="Down Arrow 7">
            <a:extLst>
              <a:ext uri="{FF2B5EF4-FFF2-40B4-BE49-F238E27FC236}">
                <a16:creationId xmlns="" xmlns:a16="http://schemas.microsoft.com/office/drawing/2014/main" id="{AC5EE52F-659F-4A02-8A5F-0F5F4500CFF6}"/>
              </a:ext>
            </a:extLst>
          </p:cNvPr>
          <p:cNvSpPr/>
          <p:nvPr/>
        </p:nvSpPr>
        <p:spPr>
          <a:xfrm rot="16200000">
            <a:off x="7433210" y="3357562"/>
            <a:ext cx="357187"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9" name="Down Arrow 8">
            <a:extLst>
              <a:ext uri="{FF2B5EF4-FFF2-40B4-BE49-F238E27FC236}">
                <a16:creationId xmlns="" xmlns:a16="http://schemas.microsoft.com/office/drawing/2014/main" id="{5408485B-8488-45E2-8FEB-C324360EC6B8}"/>
              </a:ext>
            </a:extLst>
          </p:cNvPr>
          <p:cNvSpPr/>
          <p:nvPr/>
        </p:nvSpPr>
        <p:spPr>
          <a:xfrm rot="16200000">
            <a:off x="3884411" y="3214687"/>
            <a:ext cx="357188" cy="428625"/>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10" name="Picture 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25302" y="2031593"/>
            <a:ext cx="1949123" cy="2723373"/>
          </a:xfrm>
          <a:prstGeom prst="rect">
            <a:avLst/>
          </a:prstGeom>
        </p:spPr>
      </p:pic>
      <p:pic>
        <p:nvPicPr>
          <p:cNvPr id="11" name="Picture 1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389308" y="2428667"/>
            <a:ext cx="2896192" cy="1930795"/>
          </a:xfrm>
          <a:prstGeom prst="rect">
            <a:avLst/>
          </a:prstGeom>
        </p:spPr>
      </p:pic>
      <p:pic>
        <p:nvPicPr>
          <p:cNvPr id="12" name="Picture 1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200383" y="2428667"/>
            <a:ext cx="2936190" cy="1957460"/>
          </a:xfrm>
          <a:prstGeom prst="rect">
            <a:avLst/>
          </a:prstGeom>
        </p:spPr>
      </p:pic>
      <p:sp>
        <p:nvSpPr>
          <p:cNvPr id="13" name="Rectangle 12"/>
          <p:cNvSpPr/>
          <p:nvPr/>
        </p:nvSpPr>
        <p:spPr>
          <a:xfrm>
            <a:off x="1508814" y="5967091"/>
            <a:ext cx="11553371" cy="646331"/>
          </a:xfrm>
          <a:prstGeom prst="rect">
            <a:avLst/>
          </a:prstGeom>
        </p:spPr>
        <p:txBody>
          <a:bodyPr wrap="square">
            <a:spAutoFit/>
          </a:bodyPr>
          <a:lstStyle/>
          <a:p>
            <a:r>
              <a:rPr lang="en-US" sz="1200" dirty="0" err="1" smtClean="0">
                <a:solidFill>
                  <a:schemeClr val="bg1">
                    <a:lumMod val="65000"/>
                  </a:schemeClr>
                </a:solidFill>
              </a:rPr>
              <a:t>Foto</a:t>
            </a:r>
            <a:r>
              <a:rPr lang="en-US" sz="1200" dirty="0" smtClean="0">
                <a:solidFill>
                  <a:schemeClr val="bg1">
                    <a:lumMod val="65000"/>
                  </a:schemeClr>
                </a:solidFill>
              </a:rPr>
              <a:t> (da </a:t>
            </a:r>
            <a:r>
              <a:rPr lang="en-US" sz="1200" dirty="0" err="1" smtClean="0">
                <a:solidFill>
                  <a:schemeClr val="bg1">
                    <a:lumMod val="65000"/>
                  </a:schemeClr>
                </a:solidFill>
              </a:rPr>
              <a:t>sinistra</a:t>
            </a:r>
            <a:r>
              <a:rPr lang="en-US" sz="1200" dirty="0" smtClean="0">
                <a:solidFill>
                  <a:schemeClr val="bg1">
                    <a:lumMod val="65000"/>
                  </a:schemeClr>
                </a:solidFill>
              </a:rPr>
              <a:t> a </a:t>
            </a:r>
            <a:r>
              <a:rPr lang="en-US" sz="1200" dirty="0" err="1" smtClean="0">
                <a:solidFill>
                  <a:schemeClr val="bg1">
                    <a:lumMod val="65000"/>
                  </a:schemeClr>
                </a:solidFill>
              </a:rPr>
              <a:t>destra</a:t>
            </a:r>
            <a:r>
              <a:rPr lang="en-US" sz="1200" dirty="0" smtClean="0">
                <a:solidFill>
                  <a:schemeClr val="bg1">
                    <a:lumMod val="65000"/>
                  </a:schemeClr>
                </a:solidFill>
                <a:sym typeface="Wingdings" panose="05000000000000000000" pitchFamily="2" charset="2"/>
              </a:rPr>
              <a:t>)</a:t>
            </a:r>
            <a:r>
              <a:rPr lang="en-US" sz="1200" dirty="0" smtClean="0">
                <a:solidFill>
                  <a:schemeClr val="bg1">
                    <a:lumMod val="65000"/>
                  </a:schemeClr>
                </a:solidFill>
              </a:rPr>
              <a:t>: https</a:t>
            </a:r>
            <a:r>
              <a:rPr lang="en-US" sz="1200" dirty="0">
                <a:solidFill>
                  <a:schemeClr val="bg1">
                    <a:lumMod val="65000"/>
                  </a:schemeClr>
                </a:solidFill>
              </a:rPr>
              <a:t>://</a:t>
            </a:r>
            <a:r>
              <a:rPr lang="en-US" sz="1200" dirty="0" smtClean="0">
                <a:solidFill>
                  <a:schemeClr val="bg1">
                    <a:lumMod val="65000"/>
                  </a:schemeClr>
                </a:solidFill>
              </a:rPr>
              <a:t>unsplash.com/photos/Wx2AjoLtpcU ;  </a:t>
            </a:r>
            <a:r>
              <a:rPr lang="en-US" sz="1200" dirty="0">
                <a:solidFill>
                  <a:schemeClr val="bg1">
                    <a:lumMod val="65000"/>
                  </a:schemeClr>
                </a:solidFill>
                <a:hlinkClick r:id="rId6"/>
              </a:rPr>
              <a:t>https://</a:t>
            </a:r>
            <a:r>
              <a:rPr lang="en-US" sz="1200" dirty="0" smtClean="0">
                <a:solidFill>
                  <a:schemeClr val="bg1">
                    <a:lumMod val="65000"/>
                  </a:schemeClr>
                </a:solidFill>
                <a:hlinkClick r:id="rId6"/>
              </a:rPr>
              <a:t>unsplash.com/photos/Xa8fX8bQCgs</a:t>
            </a:r>
            <a:r>
              <a:rPr lang="en-US" sz="1200" dirty="0" smtClean="0">
                <a:solidFill>
                  <a:schemeClr val="bg1">
                    <a:lumMod val="65000"/>
                  </a:schemeClr>
                </a:solidFill>
              </a:rPr>
              <a:t>; https</a:t>
            </a:r>
            <a:r>
              <a:rPr lang="en-US" sz="1200" dirty="0">
                <a:solidFill>
                  <a:schemeClr val="bg1">
                    <a:lumMod val="65000"/>
                  </a:schemeClr>
                </a:solidFill>
              </a:rPr>
              <a:t>://unsplash.com/photos/-8a5eJ1-mmQ</a:t>
            </a:r>
          </a:p>
          <a:p>
            <a:endParaRPr lang="en-US" sz="1200" dirty="0">
              <a:solidFill>
                <a:schemeClr val="bg1">
                  <a:lumMod val="65000"/>
                </a:schemeClr>
              </a:solidFill>
            </a:endParaRPr>
          </a:p>
          <a:p>
            <a:endParaRPr lang="en-US" sz="1200" dirty="0">
              <a:solidFill>
                <a:schemeClr val="bg1">
                  <a:lumMod val="65000"/>
                </a:schemeClr>
              </a:solidFill>
            </a:endParaRPr>
          </a:p>
        </p:txBody>
      </p:sp>
    </p:spTree>
    <p:extLst>
      <p:ext uri="{BB962C8B-B14F-4D97-AF65-F5344CB8AC3E}">
        <p14:creationId xmlns:p14="http://schemas.microsoft.com/office/powerpoint/2010/main" val="94274060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6</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3" y="409744"/>
            <a:ext cx="8123543"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altLang="en-US" sz="3600" b="1" i="0">
                <a:solidFill>
                  <a:schemeClr val="tx1"/>
                </a:solidFill>
                <a:latin typeface="Calibri"/>
                <a:ea typeface="+mn-ea"/>
                <a:cs typeface="+mn-cs"/>
              </a:rPr>
              <a:t>Migliorare e sviluppare la vostra impresa</a:t>
            </a:r>
          </a:p>
          <a:p>
            <a:pPr algn="l" defTabSz="914400">
              <a:buNone/>
            </a:pPr>
            <a:endParaRPr sz="3600" dirty="0">
              <a:latin typeface="+mn-lt"/>
            </a:endParaRPr>
          </a:p>
        </p:txBody>
      </p:sp>
      <p:sp>
        <p:nvSpPr>
          <p:cNvPr id="17" name="Left Arrow 10">
            <a:extLst>
              <a:ext uri="{FF2B5EF4-FFF2-40B4-BE49-F238E27FC236}">
                <a16:creationId xmlns="" xmlns:a16="http://schemas.microsoft.com/office/drawing/2014/main" id="{16C17C15-A033-4038-B62D-4200142B051F}"/>
              </a:ext>
            </a:extLst>
          </p:cNvPr>
          <p:cNvSpPr/>
          <p:nvPr/>
        </p:nvSpPr>
        <p:spPr>
          <a:xfrm>
            <a:off x="6789152" y="5276150"/>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0" name="Left Arrow 11">
            <a:extLst>
              <a:ext uri="{FF2B5EF4-FFF2-40B4-BE49-F238E27FC236}">
                <a16:creationId xmlns="" xmlns:a16="http://schemas.microsoft.com/office/drawing/2014/main" id="{DB05CEB1-7153-4C62-A6FF-492AB67585F9}"/>
              </a:ext>
            </a:extLst>
          </p:cNvPr>
          <p:cNvSpPr/>
          <p:nvPr/>
        </p:nvSpPr>
        <p:spPr>
          <a:xfrm>
            <a:off x="3741504" y="5295472"/>
            <a:ext cx="357187"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6" name="Left Arrow 14">
            <a:extLst>
              <a:ext uri="{FF2B5EF4-FFF2-40B4-BE49-F238E27FC236}">
                <a16:creationId xmlns="" xmlns:a16="http://schemas.microsoft.com/office/drawing/2014/main" id="{F88916C2-4A60-4AAF-BB10-EE85317C14EF}"/>
              </a:ext>
            </a:extLst>
          </p:cNvPr>
          <p:cNvSpPr/>
          <p:nvPr/>
        </p:nvSpPr>
        <p:spPr>
          <a:xfrm>
            <a:off x="6789152" y="1488819"/>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7" name="Left Arrow 10">
            <a:extLst>
              <a:ext uri="{FF2B5EF4-FFF2-40B4-BE49-F238E27FC236}">
                <a16:creationId xmlns="" xmlns:a16="http://schemas.microsoft.com/office/drawing/2014/main" id="{E7B2E6A6-7782-45C0-B4D7-4FF399E10523}"/>
              </a:ext>
            </a:extLst>
          </p:cNvPr>
          <p:cNvSpPr/>
          <p:nvPr/>
        </p:nvSpPr>
        <p:spPr>
          <a:xfrm rot="16200000">
            <a:off x="8368814" y="4318760"/>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8" name="Left Arrow 10">
            <a:extLst>
              <a:ext uri="{FF2B5EF4-FFF2-40B4-BE49-F238E27FC236}">
                <a16:creationId xmlns="" xmlns:a16="http://schemas.microsoft.com/office/drawing/2014/main" id="{0D4A1E62-EED6-4A5A-9AC8-00E846949CCC}"/>
              </a:ext>
            </a:extLst>
          </p:cNvPr>
          <p:cNvSpPr/>
          <p:nvPr/>
        </p:nvSpPr>
        <p:spPr>
          <a:xfrm rot="16200000">
            <a:off x="8337777" y="2400488"/>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sp>
        <p:nvSpPr>
          <p:cNvPr id="29" name="Left Arrow 14">
            <a:extLst>
              <a:ext uri="{FF2B5EF4-FFF2-40B4-BE49-F238E27FC236}">
                <a16:creationId xmlns="" xmlns:a16="http://schemas.microsoft.com/office/drawing/2014/main" id="{3DFEA737-B8FF-4F08-B6AD-BB7A228D5495}"/>
              </a:ext>
            </a:extLst>
          </p:cNvPr>
          <p:cNvSpPr/>
          <p:nvPr/>
        </p:nvSpPr>
        <p:spPr>
          <a:xfrm>
            <a:off x="6789152" y="3453922"/>
            <a:ext cx="357188" cy="285750"/>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GB"/>
          </a:p>
        </p:txBody>
      </p:sp>
      <p:pic>
        <p:nvPicPr>
          <p:cNvPr id="30" name="Picture 29"/>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88692" y="996808"/>
            <a:ext cx="976170" cy="1232899"/>
          </a:xfrm>
          <a:prstGeom prst="rect">
            <a:avLst/>
          </a:prstGeom>
        </p:spPr>
      </p:pic>
      <p:pic>
        <p:nvPicPr>
          <p:cNvPr id="31" name="Picture 30"/>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488222" y="2762369"/>
            <a:ext cx="2056298" cy="1370866"/>
          </a:xfrm>
          <a:prstGeom prst="rect">
            <a:avLst/>
          </a:prstGeom>
        </p:spPr>
      </p:pic>
      <p:pic>
        <p:nvPicPr>
          <p:cNvPr id="32" name="Picture 31"/>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453905" y="4605852"/>
            <a:ext cx="2090615" cy="1393743"/>
          </a:xfrm>
          <a:prstGeom prst="rect">
            <a:avLst/>
          </a:prstGeom>
        </p:spPr>
      </p:pic>
      <p:pic>
        <p:nvPicPr>
          <p:cNvPr id="33" name="Picture 3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576834" y="1147710"/>
            <a:ext cx="1915322" cy="1313145"/>
          </a:xfrm>
          <a:prstGeom prst="rect">
            <a:avLst/>
          </a:prstGeom>
        </p:spPr>
      </p:pic>
      <p:pic>
        <p:nvPicPr>
          <p:cNvPr id="34" name="Picture 3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434229" y="2762369"/>
            <a:ext cx="1057927" cy="1587063"/>
          </a:xfrm>
          <a:prstGeom prst="rect">
            <a:avLst/>
          </a:prstGeom>
        </p:spPr>
      </p:pic>
      <p:pic>
        <p:nvPicPr>
          <p:cNvPr id="35" name="Picture 34"/>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374223" y="4646670"/>
            <a:ext cx="2117933" cy="1412238"/>
          </a:xfrm>
          <a:prstGeom prst="rect">
            <a:avLst/>
          </a:prstGeom>
        </p:spPr>
      </p:pic>
      <p:pic>
        <p:nvPicPr>
          <p:cNvPr id="36" name="Picture 35"/>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382172" y="4670265"/>
            <a:ext cx="2083800" cy="1389374"/>
          </a:xfrm>
          <a:prstGeom prst="rect">
            <a:avLst/>
          </a:prstGeom>
        </p:spPr>
      </p:pic>
      <p:sp>
        <p:nvSpPr>
          <p:cNvPr id="37" name="Rectangle 36"/>
          <p:cNvSpPr/>
          <p:nvPr/>
        </p:nvSpPr>
        <p:spPr>
          <a:xfrm>
            <a:off x="9136072" y="6257221"/>
            <a:ext cx="2387192" cy="646331"/>
          </a:xfrm>
          <a:prstGeom prst="rect">
            <a:avLst/>
          </a:prstGeom>
        </p:spPr>
        <p:txBody>
          <a:bodyPr wrap="none">
            <a:spAutoFit/>
          </a:bodyPr>
          <a:lstStyle/>
          <a:p>
            <a:r>
              <a:rPr lang="en-US" sz="900" dirty="0" smtClean="0">
                <a:solidFill>
                  <a:schemeClr val="bg1">
                    <a:lumMod val="65000"/>
                  </a:schemeClr>
                </a:solidFill>
              </a:rPr>
              <a:t>https</a:t>
            </a:r>
            <a:r>
              <a:rPr lang="en-US" sz="900" dirty="0">
                <a:solidFill>
                  <a:schemeClr val="bg1">
                    <a:lumMod val="65000"/>
                  </a:schemeClr>
                </a:solidFill>
              </a:rPr>
              <a:t>://unsplash.com/photos/Xa8fX8bQCgs</a:t>
            </a:r>
          </a:p>
          <a:p>
            <a:r>
              <a:rPr lang="en-US" sz="900" dirty="0">
                <a:solidFill>
                  <a:schemeClr val="bg1">
                    <a:lumMod val="65000"/>
                  </a:schemeClr>
                </a:solidFill>
              </a:rPr>
              <a:t>https://unsplash.com/photos/0FRJ2SCuY4k</a:t>
            </a:r>
          </a:p>
          <a:p>
            <a:r>
              <a:rPr lang="en-US" sz="900" dirty="0">
                <a:solidFill>
                  <a:schemeClr val="bg1">
                    <a:lumMod val="65000"/>
                  </a:schemeClr>
                </a:solidFill>
              </a:rPr>
              <a:t>https://</a:t>
            </a:r>
            <a:r>
              <a:rPr lang="en-US" sz="900" dirty="0" smtClean="0">
                <a:solidFill>
                  <a:schemeClr val="bg1">
                    <a:lumMod val="65000"/>
                  </a:schemeClr>
                </a:solidFill>
              </a:rPr>
              <a:t>unsplash.com/photos/RbwoCABWQ9w</a:t>
            </a:r>
            <a:endParaRPr lang="en-US" sz="900" dirty="0">
              <a:solidFill>
                <a:schemeClr val="bg1">
                  <a:lumMod val="65000"/>
                </a:schemeClr>
              </a:solidFill>
            </a:endParaRPr>
          </a:p>
          <a:p>
            <a:r>
              <a:rPr lang="en-US" sz="900" dirty="0">
                <a:solidFill>
                  <a:schemeClr val="bg1">
                    <a:lumMod val="65000"/>
                  </a:schemeClr>
                </a:solidFill>
              </a:rPr>
              <a:t>https://unsplash.com/photos/-</a:t>
            </a:r>
            <a:r>
              <a:rPr lang="en-US" sz="900" dirty="0" smtClean="0">
                <a:solidFill>
                  <a:schemeClr val="bg1">
                    <a:lumMod val="65000"/>
                  </a:schemeClr>
                </a:solidFill>
              </a:rPr>
              <a:t>8a5eJ1-mmQ</a:t>
            </a:r>
            <a:endParaRPr lang="en-US" sz="900" dirty="0">
              <a:solidFill>
                <a:schemeClr val="bg1">
                  <a:lumMod val="65000"/>
                </a:schemeClr>
              </a:solidFill>
            </a:endParaRPr>
          </a:p>
        </p:txBody>
      </p:sp>
      <p:sp>
        <p:nvSpPr>
          <p:cNvPr id="38" name="Rectangle 37"/>
          <p:cNvSpPr/>
          <p:nvPr/>
        </p:nvSpPr>
        <p:spPr>
          <a:xfrm>
            <a:off x="6616029" y="6224591"/>
            <a:ext cx="2400016" cy="646331"/>
          </a:xfrm>
          <a:prstGeom prst="rect">
            <a:avLst/>
          </a:prstGeom>
        </p:spPr>
        <p:txBody>
          <a:bodyPr wrap="none">
            <a:spAutoFit/>
          </a:bodyPr>
          <a:lstStyle/>
          <a:p>
            <a:r>
              <a:rPr lang="en-US" sz="900" dirty="0" err="1" smtClean="0">
                <a:solidFill>
                  <a:schemeClr val="bg1">
                    <a:lumMod val="65000"/>
                  </a:schemeClr>
                </a:solidFill>
              </a:rPr>
              <a:t>Foro</a:t>
            </a:r>
            <a:r>
              <a:rPr lang="en-US" sz="900" dirty="0" smtClean="0">
                <a:solidFill>
                  <a:schemeClr val="bg1">
                    <a:lumMod val="65000"/>
                  </a:schemeClr>
                </a:solidFill>
              </a:rPr>
              <a:t> ( da </a:t>
            </a:r>
            <a:r>
              <a:rPr lang="en-US" sz="900" dirty="0" err="1" smtClean="0">
                <a:solidFill>
                  <a:schemeClr val="bg1">
                    <a:lumMod val="65000"/>
                  </a:schemeClr>
                </a:solidFill>
              </a:rPr>
              <a:t>sinistra</a:t>
            </a:r>
            <a:r>
              <a:rPr lang="en-US" sz="900" dirty="0" smtClean="0">
                <a:solidFill>
                  <a:schemeClr val="bg1">
                    <a:lumMod val="65000"/>
                  </a:schemeClr>
                </a:solidFill>
              </a:rPr>
              <a:t> a </a:t>
            </a:r>
            <a:r>
              <a:rPr lang="en-US" sz="900" dirty="0" err="1" smtClean="0">
                <a:solidFill>
                  <a:schemeClr val="bg1">
                    <a:lumMod val="65000"/>
                  </a:schemeClr>
                </a:solidFill>
              </a:rPr>
              <a:t>destra</a:t>
            </a:r>
            <a:r>
              <a:rPr lang="en-US" sz="900" dirty="0" smtClean="0">
                <a:solidFill>
                  <a:schemeClr val="bg1">
                    <a:lumMod val="65000"/>
                  </a:schemeClr>
                </a:solidFill>
              </a:rPr>
              <a:t>):</a:t>
            </a:r>
          </a:p>
          <a:p>
            <a:r>
              <a:rPr lang="en-US" sz="900" dirty="0" smtClean="0">
                <a:solidFill>
                  <a:schemeClr val="bg1">
                    <a:lumMod val="65000"/>
                  </a:schemeClr>
                </a:solidFill>
              </a:rPr>
              <a:t>https</a:t>
            </a:r>
            <a:r>
              <a:rPr lang="en-US" sz="900" dirty="0">
                <a:solidFill>
                  <a:schemeClr val="bg1">
                    <a:lumMod val="65000"/>
                  </a:schemeClr>
                </a:solidFill>
              </a:rPr>
              <a:t>://unsplash.com/photos/wcj-zWL_WXM</a:t>
            </a:r>
          </a:p>
          <a:p>
            <a:r>
              <a:rPr lang="en-US" sz="900" dirty="0">
                <a:solidFill>
                  <a:schemeClr val="bg1">
                    <a:lumMod val="65000"/>
                  </a:schemeClr>
                </a:solidFill>
              </a:rPr>
              <a:t>https://unsplash.com/photos/Wx2AjoLtpcU</a:t>
            </a:r>
          </a:p>
          <a:p>
            <a:r>
              <a:rPr lang="en-US" sz="900" dirty="0">
                <a:solidFill>
                  <a:schemeClr val="bg1">
                    <a:lumMod val="65000"/>
                  </a:schemeClr>
                </a:solidFill>
              </a:rPr>
              <a:t>https://</a:t>
            </a:r>
            <a:r>
              <a:rPr lang="en-US" sz="900" dirty="0" smtClean="0">
                <a:solidFill>
                  <a:schemeClr val="bg1">
                    <a:lumMod val="65000"/>
                  </a:schemeClr>
                </a:solidFill>
              </a:rPr>
              <a:t>unsplash.com/photos/nBJHO6wmRWw</a:t>
            </a:r>
            <a:endParaRPr lang="en-US" sz="900" dirty="0">
              <a:solidFill>
                <a:schemeClr val="bg1">
                  <a:lumMod val="65000"/>
                </a:schemeClr>
              </a:solidFill>
            </a:endParaRPr>
          </a:p>
        </p:txBody>
      </p:sp>
    </p:spTree>
    <p:extLst>
      <p:ext uri="{BB962C8B-B14F-4D97-AF65-F5344CB8AC3E}">
        <p14:creationId xmlns:p14="http://schemas.microsoft.com/office/powerpoint/2010/main" val="91307591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7</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Personaggio imprenditoriale</a:t>
            </a:r>
          </a:p>
        </p:txBody>
      </p:sp>
      <p:pic>
        <p:nvPicPr>
          <p:cNvPr id="6" name="Picture 5">
            <a:extLst>
              <a:ext uri="{FF2B5EF4-FFF2-40B4-BE49-F238E27FC236}">
                <a16:creationId xmlns="" xmlns:a16="http://schemas.microsoft.com/office/drawing/2014/main" id="{2D544851-27F8-499F-97B0-6EFD36CF0E54}"/>
              </a:ext>
            </a:extLst>
          </p:cNvPr>
          <p:cNvPicPr>
            <a:picLocks noChangeAspect="1"/>
          </p:cNvPicPr>
          <p:nvPr/>
        </p:nvPicPr>
        <p:blipFill>
          <a:blip r:embed="rId3"/>
          <a:stretch>
            <a:fillRect/>
          </a:stretch>
        </p:blipFill>
        <p:spPr>
          <a:xfrm>
            <a:off x="2973461" y="1702972"/>
            <a:ext cx="6245077" cy="4415991"/>
          </a:xfrm>
          <a:prstGeom prst="rect">
            <a:avLst/>
          </a:prstGeom>
        </p:spPr>
      </p:pic>
    </p:spTree>
    <p:extLst>
      <p:ext uri="{BB962C8B-B14F-4D97-AF65-F5344CB8AC3E}">
        <p14:creationId xmlns:p14="http://schemas.microsoft.com/office/powerpoint/2010/main" val="158318906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8</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Motivazione</a:t>
            </a:r>
          </a:p>
        </p:txBody>
      </p:sp>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022376" y="1605549"/>
            <a:ext cx="5819546" cy="3812612"/>
          </a:xfrm>
          <a:prstGeom prst="rect">
            <a:avLst/>
          </a:prstGeom>
        </p:spPr>
      </p:pic>
      <p:sp>
        <p:nvSpPr>
          <p:cNvPr id="7" name="Rectangle 6"/>
          <p:cNvSpPr/>
          <p:nvPr/>
        </p:nvSpPr>
        <p:spPr>
          <a:xfrm>
            <a:off x="7352287" y="5431718"/>
            <a:ext cx="3460114" cy="276999"/>
          </a:xfrm>
          <a:prstGeom prst="rect">
            <a:avLst/>
          </a:prstGeom>
        </p:spPr>
        <p:txBody>
          <a:bodyPr wrap="none">
            <a:spAutoFit/>
          </a:bodyPr>
          <a:lstStyle/>
          <a:p>
            <a:r>
              <a:rPr lang="en-US" sz="1200" dirty="0" err="1" smtClean="0">
                <a:solidFill>
                  <a:schemeClr val="bg1">
                    <a:lumMod val="65000"/>
                  </a:schemeClr>
                </a:solidFill>
              </a:rPr>
              <a:t>Foto</a:t>
            </a:r>
            <a:r>
              <a:rPr lang="en-US" sz="1200" dirty="0" smtClean="0">
                <a:solidFill>
                  <a:schemeClr val="bg1">
                    <a:lumMod val="65000"/>
                  </a:schemeClr>
                </a:solidFill>
              </a:rPr>
              <a:t>: https</a:t>
            </a:r>
            <a:r>
              <a:rPr lang="en-US" sz="1200" dirty="0">
                <a:solidFill>
                  <a:schemeClr val="bg1">
                    <a:lumMod val="65000"/>
                  </a:schemeClr>
                </a:solidFill>
              </a:rPr>
              <a:t>://unsplash.com/photos/mRMQwK513hY</a:t>
            </a:r>
          </a:p>
        </p:txBody>
      </p:sp>
    </p:spTree>
    <p:extLst>
      <p:ext uri="{BB962C8B-B14F-4D97-AF65-F5344CB8AC3E}">
        <p14:creationId xmlns:p14="http://schemas.microsoft.com/office/powerpoint/2010/main" val="363986499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 xmlns:a16="http://schemas.microsoft.com/office/drawing/2014/main" id="{2ADD179F-0335-42DD-879F-EB41EB606BC6}"/>
              </a:ext>
            </a:extLst>
          </p:cNvPr>
          <p:cNvSpPr>
            <a:spLocks noGrp="1"/>
          </p:cNvSpPr>
          <p:nvPr>
            <p:ph type="sldNum" sz="quarter" idx="12"/>
          </p:nvPr>
        </p:nvSpPr>
        <p:spPr/>
        <p:txBody>
          <a:bodyPr/>
          <a:lstStyle/>
          <a:p>
            <a:pPr algn="r" defTabSz="914400">
              <a:buNone/>
            </a:pPr>
            <a:fld id="{164FE841-7605-7A44-96E0-2201010B0786}" type="slidenum">
              <a:rPr lang="it-IT" sz="2000" b="0" i="0">
                <a:solidFill>
                  <a:schemeClr val="bg1"/>
                </a:solidFill>
                <a:latin typeface="Calibri"/>
                <a:ea typeface="+mn-ea"/>
                <a:cs typeface="+mn-cs"/>
              </a:rPr>
              <a:t>9</a:t>
            </a:fld>
            <a:endParaRPr dirty="0"/>
          </a:p>
        </p:txBody>
      </p:sp>
      <p:sp>
        <p:nvSpPr>
          <p:cNvPr id="4" name="Title 1">
            <a:extLst>
              <a:ext uri="{FF2B5EF4-FFF2-40B4-BE49-F238E27FC236}">
                <a16:creationId xmlns="" xmlns:a16="http://schemas.microsoft.com/office/drawing/2014/main" id="{808F61CC-A442-420F-BDCA-5B3866389550}"/>
              </a:ext>
            </a:extLst>
          </p:cNvPr>
          <p:cNvSpPr txBox="1">
            <a:spLocks/>
          </p:cNvSpPr>
          <p:nvPr/>
        </p:nvSpPr>
        <p:spPr>
          <a:xfrm>
            <a:off x="1738914" y="1094173"/>
            <a:ext cx="7200900" cy="671997"/>
          </a:xfrm>
          <a:prstGeom prst="rect">
            <a:avLst/>
          </a:prstGeom>
        </p:spPr>
        <p:txBody>
          <a:bodyP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l" defTabSz="914400">
              <a:buNone/>
            </a:pPr>
            <a:r>
              <a:rPr lang="en-GB" sz="3600" b="1" i="0">
                <a:solidFill>
                  <a:schemeClr val="tx1"/>
                </a:solidFill>
                <a:latin typeface="Calibri"/>
                <a:ea typeface="+mn-ea"/>
                <a:cs typeface="+mn-cs"/>
              </a:rPr>
              <a:t>Anatomia della Motivazione</a:t>
            </a:r>
          </a:p>
        </p:txBody>
      </p:sp>
      <p:pic>
        <p:nvPicPr>
          <p:cNvPr id="5" name="Content Placeholder 4">
            <a:extLst>
              <a:ext uri="{FF2B5EF4-FFF2-40B4-BE49-F238E27FC236}">
                <a16:creationId xmlns="" xmlns:a16="http://schemas.microsoft.com/office/drawing/2014/main" id="{88FDF89A-2A11-4E41-A37E-895144693BA4}"/>
              </a:ext>
            </a:extLst>
          </p:cNvPr>
          <p:cNvPicPr>
            <a:picLocks noChangeAspect="1"/>
          </p:cNvPicPr>
          <p:nvPr/>
        </p:nvPicPr>
        <p:blipFill>
          <a:blip r:embed="rId3"/>
          <a:stretch>
            <a:fillRect/>
          </a:stretch>
        </p:blipFill>
        <p:spPr>
          <a:xfrm>
            <a:off x="3500650" y="1700324"/>
            <a:ext cx="5360821" cy="4063503"/>
          </a:xfrm>
          <a:prstGeom prst="rect">
            <a:avLst/>
          </a:prstGeom>
        </p:spPr>
      </p:pic>
      <p:sp>
        <p:nvSpPr>
          <p:cNvPr id="6" name="TextBox 5">
            <a:extLst>
              <a:ext uri="{FF2B5EF4-FFF2-40B4-BE49-F238E27FC236}">
                <a16:creationId xmlns="" xmlns:a16="http://schemas.microsoft.com/office/drawing/2014/main" id="{5F84FE08-1038-4D8A-AAE9-2DB6A836526E}"/>
              </a:ext>
            </a:extLst>
          </p:cNvPr>
          <p:cNvSpPr txBox="1"/>
          <p:nvPr/>
        </p:nvSpPr>
        <p:spPr>
          <a:xfrm>
            <a:off x="2299910" y="5763827"/>
            <a:ext cx="5130265" cy="215444"/>
          </a:xfrm>
          <a:prstGeom prst="rect">
            <a:avLst/>
          </a:prstGeom>
          <a:noFill/>
        </p:spPr>
        <p:txBody>
          <a:bodyPr wrap="square" rtlCol="0">
            <a:spAutoFit/>
          </a:bodyPr>
          <a:lstStyle/>
          <a:p>
            <a:pPr algn="l" defTabSz="914400">
              <a:buNone/>
            </a:pPr>
            <a:r>
              <a:rPr lang="en-GB" sz="800" b="0" i="0">
                <a:solidFill>
                  <a:schemeClr val="tx1"/>
                </a:solidFill>
                <a:latin typeface="Calibri"/>
                <a:ea typeface="+mn-ea"/>
                <a:cs typeface="+mn-cs"/>
              </a:rPr>
              <a:t>Adattato da Nina Plummer - Brand Success</a:t>
            </a:r>
          </a:p>
        </p:txBody>
      </p:sp>
      <p:sp>
        <p:nvSpPr>
          <p:cNvPr id="3" name="CasellaDiTesto 2"/>
          <p:cNvSpPr txBox="1"/>
          <p:nvPr/>
        </p:nvSpPr>
        <p:spPr>
          <a:xfrm>
            <a:off x="7430175" y="2413591"/>
            <a:ext cx="948281" cy="372139"/>
          </a:xfrm>
          <a:prstGeom prst="rect">
            <a:avLst/>
          </a:prstGeom>
          <a:solidFill>
            <a:schemeClr val="bg1"/>
          </a:solidFill>
        </p:spPr>
        <p:txBody>
          <a:bodyPr wrap="square" rtlCol="0">
            <a:spAutoFit/>
          </a:bodyPr>
          <a:lstStyle/>
          <a:p>
            <a:endParaRPr lang="it-IT" dirty="0"/>
          </a:p>
        </p:txBody>
      </p:sp>
      <p:sp>
        <p:nvSpPr>
          <p:cNvPr id="7" name="CasellaDiTesto 6"/>
          <p:cNvSpPr txBox="1"/>
          <p:nvPr/>
        </p:nvSpPr>
        <p:spPr>
          <a:xfrm>
            <a:off x="6535057" y="2228925"/>
            <a:ext cx="967563" cy="369332"/>
          </a:xfrm>
          <a:prstGeom prst="rect">
            <a:avLst/>
          </a:prstGeom>
          <a:noFill/>
        </p:spPr>
        <p:txBody>
          <a:bodyPr wrap="square" rtlCol="0">
            <a:spAutoFit/>
          </a:bodyPr>
          <a:lstStyle/>
          <a:p>
            <a:r>
              <a:rPr lang="it-IT" dirty="0" smtClean="0"/>
              <a:t>Piacere</a:t>
            </a:r>
            <a:endParaRPr lang="it-IT" dirty="0"/>
          </a:p>
        </p:txBody>
      </p:sp>
      <p:sp>
        <p:nvSpPr>
          <p:cNvPr id="8" name="CasellaDiTesto 7"/>
          <p:cNvSpPr txBox="1"/>
          <p:nvPr/>
        </p:nvSpPr>
        <p:spPr>
          <a:xfrm>
            <a:off x="3500650" y="3136605"/>
            <a:ext cx="943760" cy="369332"/>
          </a:xfrm>
          <a:prstGeom prst="rect">
            <a:avLst/>
          </a:prstGeom>
          <a:solidFill>
            <a:schemeClr val="bg1"/>
          </a:solidFill>
        </p:spPr>
        <p:txBody>
          <a:bodyPr wrap="square" rtlCol="0">
            <a:spAutoFit/>
          </a:bodyPr>
          <a:lstStyle/>
          <a:p>
            <a:r>
              <a:rPr lang="it-IT" dirty="0" smtClean="0"/>
              <a:t>Flusso</a:t>
            </a:r>
            <a:endParaRPr lang="it-IT" dirty="0"/>
          </a:p>
        </p:txBody>
      </p:sp>
      <p:sp>
        <p:nvSpPr>
          <p:cNvPr id="9" name="CasellaDiTesto 8"/>
          <p:cNvSpPr txBox="1"/>
          <p:nvPr/>
        </p:nvSpPr>
        <p:spPr>
          <a:xfrm>
            <a:off x="3179135" y="4486940"/>
            <a:ext cx="1265275" cy="369332"/>
          </a:xfrm>
          <a:prstGeom prst="rect">
            <a:avLst/>
          </a:prstGeom>
          <a:solidFill>
            <a:schemeClr val="bg1"/>
          </a:solidFill>
        </p:spPr>
        <p:txBody>
          <a:bodyPr wrap="square" rtlCol="0">
            <a:spAutoFit/>
          </a:bodyPr>
          <a:lstStyle/>
          <a:p>
            <a:r>
              <a:rPr lang="it-IT" dirty="0" smtClean="0"/>
              <a:t>Significato</a:t>
            </a:r>
            <a:endParaRPr lang="it-IT" dirty="0"/>
          </a:p>
        </p:txBody>
      </p:sp>
      <p:sp>
        <p:nvSpPr>
          <p:cNvPr id="10" name="TextBox 9">
            <a:extLst>
              <a:ext uri="{FF2B5EF4-FFF2-40B4-BE49-F238E27FC236}">
                <a16:creationId xmlns="" xmlns:a16="http://schemas.microsoft.com/office/drawing/2014/main" id="{5F84FE08-1038-4D8A-AAE9-2DB6A836526E}"/>
              </a:ext>
            </a:extLst>
          </p:cNvPr>
          <p:cNvSpPr txBox="1"/>
          <p:nvPr/>
        </p:nvSpPr>
        <p:spPr>
          <a:xfrm>
            <a:off x="3972530" y="6006237"/>
            <a:ext cx="4534014" cy="261610"/>
          </a:xfrm>
          <a:prstGeom prst="rect">
            <a:avLst/>
          </a:prstGeom>
          <a:noFill/>
        </p:spPr>
        <p:txBody>
          <a:bodyPr wrap="square" rtlCol="0">
            <a:spAutoFit/>
          </a:bodyPr>
          <a:lstStyle/>
          <a:p>
            <a:r>
              <a:rPr lang="en-GB" sz="1100" dirty="0" err="1" smtClean="0">
                <a:solidFill>
                  <a:schemeClr val="bg1">
                    <a:lumMod val="65000"/>
                  </a:schemeClr>
                </a:solidFill>
              </a:rPr>
              <a:t>Foto</a:t>
            </a:r>
            <a:r>
              <a:rPr lang="en-GB" sz="1100" dirty="0" smtClean="0">
                <a:solidFill>
                  <a:schemeClr val="bg1">
                    <a:lumMod val="65000"/>
                  </a:schemeClr>
                </a:solidFill>
              </a:rPr>
              <a:t>: https</a:t>
            </a:r>
            <a:r>
              <a:rPr lang="en-GB" sz="1100" dirty="0">
                <a:solidFill>
                  <a:schemeClr val="bg1">
                    <a:lumMod val="65000"/>
                  </a:schemeClr>
                </a:solidFill>
              </a:rPr>
              <a:t>://ninaplumm.wordpress.com/tag/psychology-of-happiness/</a:t>
            </a:r>
          </a:p>
        </p:txBody>
      </p:sp>
    </p:spTree>
    <p:extLst>
      <p:ext uri="{BB962C8B-B14F-4D97-AF65-F5344CB8AC3E}">
        <p14:creationId xmlns:p14="http://schemas.microsoft.com/office/powerpoint/2010/main" val="586180209"/>
      </p:ext>
    </p:extLst>
  </p:cSld>
  <p:clrMapOvr>
    <a:masterClrMapping/>
  </p:clrMapOvr>
</p:sld>
</file>

<file path=ppt/theme/theme1.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Tema di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1132</TotalTime>
  <Words>2495</Words>
  <Application>Microsoft Office PowerPoint</Application>
  <PresentationFormat>Widescreen</PresentationFormat>
  <Paragraphs>290</Paragraphs>
  <Slides>26</Slides>
  <Notes>24</Notes>
  <HiddenSlides>0</HiddenSlides>
  <MMClips>0</MMClips>
  <ScaleCrop>false</ScaleCrop>
  <HeadingPairs>
    <vt:vector size="6" baseType="variant">
      <vt:variant>
        <vt:lpstr>Fonts Used</vt:lpstr>
      </vt:variant>
      <vt:variant>
        <vt:i4>8</vt:i4>
      </vt:variant>
      <vt:variant>
        <vt:lpstr>Theme</vt:lpstr>
      </vt:variant>
      <vt:variant>
        <vt:i4>2</vt:i4>
      </vt:variant>
      <vt:variant>
        <vt:lpstr>Slide Titles</vt:lpstr>
      </vt:variant>
      <vt:variant>
        <vt:i4>26</vt:i4>
      </vt:variant>
    </vt:vector>
  </HeadingPairs>
  <TitlesOfParts>
    <vt:vector size="36" baseType="lpstr">
      <vt:lpstr>Arial</vt:lpstr>
      <vt:lpstr>Calibri</vt:lpstr>
      <vt:lpstr>Calibri Light</vt:lpstr>
      <vt:lpstr>Century Schoolbook</vt:lpstr>
      <vt:lpstr>Gotham Pro</vt:lpstr>
      <vt:lpstr>Gotham Pro Black</vt:lpstr>
      <vt:lpstr>Gotham Pro Light</vt:lpstr>
      <vt:lpstr>Wingdings</vt:lpstr>
      <vt:lpstr>Tema di Office</vt:lpstr>
      <vt:lpstr>1_Tema di Office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Presentazione di PowerPoint</dc:title>
  <dc:creator>Utente di Microsoft Office</dc:creator>
  <cp:lastModifiedBy>Oraviita, Tanja</cp:lastModifiedBy>
  <cp:revision>96</cp:revision>
  <dcterms:created xsi:type="dcterms:W3CDTF">2017-09-19T10:16:06Z</dcterms:created>
  <dcterms:modified xsi:type="dcterms:W3CDTF">2019-03-04T06:49:57Z</dcterms:modified>
</cp:coreProperties>
</file>