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</p:sldMasterIdLst>
  <p:notesMasterIdLst>
    <p:notesMasterId r:id="rId13"/>
  </p:notesMasterIdLst>
  <p:sldIdLst>
    <p:sldId id="270" r:id="rId3"/>
    <p:sldId id="257" r:id="rId4"/>
    <p:sldId id="309" r:id="rId5"/>
    <p:sldId id="307" r:id="rId6"/>
    <p:sldId id="308" r:id="rId7"/>
    <p:sldId id="310" r:id="rId8"/>
    <p:sldId id="311" r:id="rId9"/>
    <p:sldId id="312" r:id="rId10"/>
    <p:sldId id="313" r:id="rId11"/>
    <p:sldId id="303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7423" userDrawn="1">
          <p15:clr>
            <a:srgbClr val="A4A3A4"/>
          </p15:clr>
        </p15:guide>
        <p15:guide id="2" orient="horz" pos="426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orient="horz" pos="1548" userDrawn="1">
          <p15:clr>
            <a:srgbClr val="A4A3A4"/>
          </p15:clr>
        </p15:guide>
        <p15:guide id="6" pos="574" userDrawn="1">
          <p15:clr>
            <a:srgbClr val="A4A3A4"/>
          </p15:clr>
        </p15:guide>
        <p15:guide id="7" orient="horz" pos="1298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orient="horz" pos="3770" userDrawn="1">
          <p15:clr>
            <a:srgbClr val="A4A3A4"/>
          </p15:clr>
        </p15:guide>
        <p15:guide id="10" orient="horz" pos="4156" userDrawn="1">
          <p15:clr>
            <a:srgbClr val="A4A3A4"/>
          </p15:clr>
        </p15:guide>
        <p15:guide id="11" orient="horz" pos="3929" userDrawn="1">
          <p15:clr>
            <a:srgbClr val="A4A3A4"/>
          </p15:clr>
        </p15:guide>
        <p15:guide id="12" pos="234" userDrawn="1">
          <p15:clr>
            <a:srgbClr val="A4A3A4"/>
          </p15:clr>
        </p15:guide>
        <p15:guide id="13" pos="2479" userDrawn="1">
          <p15:clr>
            <a:srgbClr val="A4A3A4"/>
          </p15:clr>
        </p15:guide>
        <p15:guide id="14" pos="5201" userDrawn="1">
          <p15:clr>
            <a:srgbClr val="A4A3A4"/>
          </p15:clr>
        </p15:guide>
        <p15:guide id="15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8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81"/>
    <p:restoredTop sz="96256"/>
  </p:normalViewPr>
  <p:slideViewPr>
    <p:cSldViewPr snapToGrid="0" snapToObjects="1">
      <p:cViewPr>
        <p:scale>
          <a:sx n="80" d="100"/>
          <a:sy n="80" d="100"/>
        </p:scale>
        <p:origin x="210" y="360"/>
      </p:cViewPr>
      <p:guideLst>
        <p:guide orient="horz" pos="4269"/>
        <p:guide orient="horz" pos="572"/>
        <p:guide orient="horz" pos="1548"/>
        <p:guide orient="horz" pos="1298"/>
        <p:guide orient="horz" pos="1842"/>
        <p:guide orient="horz" pos="3770"/>
        <p:guide orient="horz" pos="4156"/>
        <p:guide orient="horz" pos="3929"/>
        <p:guide orient="horz" pos="3997"/>
        <p:guide pos="7423"/>
        <p:guide pos="3840"/>
        <p:guide pos="574"/>
        <p:guide pos="234"/>
        <p:guide pos="2479"/>
        <p:guide pos="52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3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8BC1D-B95A-9842-9725-CC2F7A9CC23A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BDE69-6D4C-EB42-AB81-86812A9FD8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5273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287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224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338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6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07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7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298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8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316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9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866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103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729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94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6155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06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19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594647" y="6332314"/>
            <a:ext cx="5963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it-IT" sz="2200" b="0" i="0">
                <a:solidFill>
                  <a:prstClr val="white"/>
                </a:solidFill>
                <a:latin typeface="Gotham Pro Light"/>
                <a:cs typeface="Gotham Pro Light"/>
              </a:rPr>
              <a:t>Sostegno per le imprenditrici migranti</a:t>
            </a:r>
            <a:endParaRPr sz="2200" dirty="0">
              <a:latin typeface="Gotham Pro Ligh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19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37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15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7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52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9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831795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597" userDrawn="1">
          <p15:clr>
            <a:srgbClr val="FBAE40"/>
          </p15:clr>
        </p15:guide>
        <p15:guide id="2" pos="7423" userDrawn="1">
          <p15:clr>
            <a:srgbClr val="FBAE40"/>
          </p15:clr>
        </p15:guide>
        <p15:guide id="3" orient="horz" pos="4201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898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9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91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99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5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321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11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732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65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5570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1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3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19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1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5.tiff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asellaDiTesto 7"/>
          <p:cNvSpPr txBox="1"/>
          <p:nvPr/>
        </p:nvSpPr>
        <p:spPr>
          <a:xfrm>
            <a:off x="9932893" y="-1936376"/>
            <a:ext cx="15582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914400">
              <a:buNone/>
            </a:pPr>
            <a:r>
              <a:rPr sz="1800" b="0" i="0" kern="120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136" name="Immagine 10" descr="Immagin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331" y="219816"/>
            <a:ext cx="1375050" cy="128704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Rettangolo 10"/>
          <p:cNvSpPr/>
          <p:nvPr/>
        </p:nvSpPr>
        <p:spPr>
          <a:xfrm>
            <a:off x="0" y="6375400"/>
            <a:ext cx="12192000" cy="482600"/>
          </a:xfrm>
          <a:prstGeom prst="rect">
            <a:avLst/>
          </a:prstGeom>
          <a:solidFill>
            <a:srgbClr val="20386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4" name="Rettangolo 11"/>
          <p:cNvSpPr txBox="1"/>
          <p:nvPr/>
        </p:nvSpPr>
        <p:spPr>
          <a:xfrm>
            <a:off x="532061" y="6443238"/>
            <a:ext cx="2368233" cy="256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500" b="1">
                <a:solidFill>
                  <a:srgbClr val="FFFFFF"/>
                </a:solidFill>
                <a:latin typeface="Gotham Pro"/>
                <a:ea typeface="Gotham Pro"/>
                <a:cs typeface="Gotham Pro"/>
                <a:sym typeface="Gotham Pro"/>
              </a:defRPr>
            </a:lvl1pPr>
          </a:lstStyle>
          <a:p>
            <a:pPr algn="l" defTabSz="914400">
              <a:buNone/>
            </a:pPr>
            <a:r>
              <a:rPr sz="1800" b="0" i="0" kern="120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kaleidoscopeproject.eu</a:t>
            </a:r>
          </a:p>
        </p:txBody>
      </p:sp>
      <p:pic>
        <p:nvPicPr>
          <p:cNvPr id="145" name="Immagine 14" descr="Immagin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46256" y="1055648"/>
            <a:ext cx="1706166" cy="369608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Linea"/>
          <p:cNvSpPr/>
          <p:nvPr/>
        </p:nvSpPr>
        <p:spPr>
          <a:xfrm>
            <a:off x="588790" y="1676400"/>
            <a:ext cx="11127879" cy="0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7" name="Estios aut restrumet ute opta doluptates et, to blate di tore idenisciae cus."/>
          <p:cNvSpPr txBox="1"/>
          <p:nvPr/>
        </p:nvSpPr>
        <p:spPr>
          <a:xfrm>
            <a:off x="6197909" y="2666619"/>
            <a:ext cx="5591192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defTabSz="457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Progressi e Riflessioni</a:t>
            </a:r>
            <a:endParaRPr dirty="0"/>
          </a:p>
        </p:txBody>
      </p:sp>
      <p:sp>
        <p:nvSpPr>
          <p:cNvPr id="148" name="Subtitle"/>
          <p:cNvSpPr txBox="1"/>
          <p:nvPr/>
        </p:nvSpPr>
        <p:spPr>
          <a:xfrm>
            <a:off x="6292630" y="3252241"/>
            <a:ext cx="577261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Unità 6</a:t>
            </a:r>
            <a:endParaRPr dirty="0"/>
          </a:p>
        </p:txBody>
      </p:sp>
      <p:sp>
        <p:nvSpPr>
          <p:cNvPr id="149" name="Linea"/>
          <p:cNvSpPr/>
          <p:nvPr/>
        </p:nvSpPr>
        <p:spPr>
          <a:xfrm>
            <a:off x="475332" y="5215982"/>
            <a:ext cx="11241337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50" name="8866676-3x2-940x627.jpg" descr="8866676-3x2-940x627.jpg"/>
          <p:cNvPicPr>
            <a:picLocks noChangeAspect="1"/>
          </p:cNvPicPr>
          <p:nvPr/>
        </p:nvPicPr>
        <p:blipFill>
          <a:blip r:embed="rId4">
            <a:extLst/>
          </a:blip>
          <a:srcRect l="6257" t="9183" r="11853" b="22484"/>
          <a:stretch>
            <a:fillRect/>
          </a:stretch>
        </p:blipFill>
        <p:spPr>
          <a:xfrm>
            <a:off x="516930" y="1986223"/>
            <a:ext cx="5267958" cy="293214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CasellaDiTesto 19"/>
          <p:cNvSpPr txBox="1"/>
          <p:nvPr/>
        </p:nvSpPr>
        <p:spPr>
          <a:xfrm>
            <a:off x="5166360" y="5362048"/>
            <a:ext cx="1699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Light"/>
                <a:cs typeface="Gotham Pro Light"/>
              </a:rPr>
              <a:t>gg/mm/aaaa</a:t>
            </a:r>
          </a:p>
        </p:txBody>
      </p:sp>
      <p:sp>
        <p:nvSpPr>
          <p:cNvPr id="25" name="CasellaDiTesto 6"/>
          <p:cNvSpPr txBox="1"/>
          <p:nvPr/>
        </p:nvSpPr>
        <p:spPr>
          <a:xfrm>
            <a:off x="389773" y="5374209"/>
            <a:ext cx="391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Evento e luogo</a:t>
            </a:r>
          </a:p>
        </p:txBody>
      </p:sp>
      <p:sp>
        <p:nvSpPr>
          <p:cNvPr id="26" name="CasellaDiTesto 20"/>
          <p:cNvSpPr txBox="1"/>
          <p:nvPr/>
        </p:nvSpPr>
        <p:spPr>
          <a:xfrm>
            <a:off x="8173120" y="5381736"/>
            <a:ext cx="362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 presentatore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dell'organizzazione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Email del presentatore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101162" y="224927"/>
            <a:ext cx="4624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Sostegno per le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mprenditrici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igranti</a:t>
            </a:r>
            <a:endParaRPr lang="it-IT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ttangolo 5"/>
          <p:cNvSpPr txBox="1"/>
          <p:nvPr/>
        </p:nvSpPr>
        <p:spPr>
          <a:xfrm>
            <a:off x="4508500" y="6430538"/>
            <a:ext cx="74549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Il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sostegno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Europea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per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produzione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di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questa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pubblicazione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costituisce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convalida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contenuti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riflettono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le sole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opinioni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dell'autore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e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ritenuta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responsabile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dell'utilizzo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fatto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informazioni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fornite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5587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9" y="1097075"/>
            <a:ext cx="2286000" cy="2139696"/>
          </a:xfrm>
          <a:prstGeom prst="rect">
            <a:avLst/>
          </a:prstGeom>
        </p:spPr>
      </p:pic>
      <p:pic>
        <p:nvPicPr>
          <p:cNvPr id="18" name="Immagin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49" y="5675137"/>
            <a:ext cx="1706164" cy="369607"/>
          </a:xfrm>
          <a:prstGeom prst="rect">
            <a:avLst/>
          </a:prstGeom>
        </p:spPr>
      </p:pic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r" defTabSz="914400">
              <a:buNone/>
            </a:pPr>
            <a:fld id="{3E4BB82E-5C2C-46DE-8524-7C2F4C0CD1DA}" type="slidenum">
              <a:rPr lang="it-IT" sz="1200" b="0" i="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+mn-cs"/>
              </a:rPr>
              <a:t>10</a:t>
            </a:fld>
            <a:endParaRPr dirty="0"/>
          </a:p>
        </p:txBody>
      </p:sp>
      <p:sp>
        <p:nvSpPr>
          <p:cNvPr id="20" name="Rectangle 19"/>
          <p:cNvSpPr/>
          <p:nvPr/>
        </p:nvSpPr>
        <p:spPr>
          <a:xfrm>
            <a:off x="600076" y="5645772"/>
            <a:ext cx="9227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Il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sostegno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Commissione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Europea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per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produzione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di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questa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pubblicazione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non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costituisce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convalida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contenuti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riflettono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le sole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opinioni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dell'autore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e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Commissione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non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può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essere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ritenuta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responsabile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dell'utilizzo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può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essere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fatto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informazioni</a:t>
            </a:r>
            <a:r>
              <a:rPr lang="en-US" sz="1200" b="0" i="0" dirty="0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fornite</a:t>
            </a:r>
            <a:r>
              <a:rPr lang="en-US" sz="1200" b="0" i="0" dirty="0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.</a:t>
            </a:r>
            <a:endParaRPr sz="1150" dirty="0">
              <a:solidFill>
                <a:schemeClr val="tx2"/>
              </a:solidFill>
            </a:endParaRPr>
          </a:p>
        </p:txBody>
      </p:sp>
      <p:sp>
        <p:nvSpPr>
          <p:cNvPr id="21" name="Rettangolo 11"/>
          <p:cNvSpPr/>
          <p:nvPr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CasellaDiTesto 8"/>
          <p:cNvSpPr txBox="1"/>
          <p:nvPr/>
        </p:nvSpPr>
        <p:spPr>
          <a:xfrm>
            <a:off x="3395661" y="3340417"/>
            <a:ext cx="540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2200" b="1" i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www.kaleidoscopeproject.eu</a:t>
            </a:r>
          </a:p>
        </p:txBody>
      </p:sp>
      <p:sp>
        <p:nvSpPr>
          <p:cNvPr id="24" name="CasellaDiTesto 13"/>
          <p:cNvSpPr txBox="1"/>
          <p:nvPr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6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488" y="4921292"/>
            <a:ext cx="254283" cy="254283"/>
          </a:xfrm>
          <a:prstGeom prst="rect">
            <a:avLst/>
          </a:prstGeom>
        </p:spPr>
      </p:pic>
      <p:sp>
        <p:nvSpPr>
          <p:cNvPr id="17" name="CasellaDiTesto 8"/>
          <p:cNvSpPr txBox="1"/>
          <p:nvPr/>
        </p:nvSpPr>
        <p:spPr>
          <a:xfrm>
            <a:off x="4911243" y="4879156"/>
            <a:ext cx="2845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6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facebook.com/KaleidoscopeEU/</a:t>
            </a:r>
          </a:p>
        </p:txBody>
      </p:sp>
    </p:spTree>
    <p:extLst>
      <p:ext uri="{BB962C8B-B14F-4D97-AF65-F5344CB8AC3E}">
        <p14:creationId xmlns:p14="http://schemas.microsoft.com/office/powerpoint/2010/main" val="3578370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Unità 1 - Apprendimento attivo e coaching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2070884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3054" y="2921227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Unità 2 - Comunicazione, networking, problem solving quotidiano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1224" y="2598003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1224" y="3418688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9773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Unità 3 – </a:t>
            </a: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 e divertimento per lo sviluppo di una mentalità imprenditoriale eil Business Modeling come gioco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053" y="3316202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31301" y="4163590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9144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Unità 4 – </a:t>
            </a: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Educazione imprenditoriale per donne migranti, Resilienza e Imprenditoria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053" y="2803890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1224" y="3757242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98862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Unità 5 – </a:t>
            </a: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 all'accesso dei mercati, imparare dalla cultura d'arrivo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053" y="2803890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1224" y="3757242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[Aggiungi informazioni in base a ciò che i partecipanti hanno trovato più utile / ha funzionato meglio con i partecipanti]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5230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Collage di forza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7</a:t>
            </a:fld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FD26A36-49F2-41C2-BE4A-67490D7EC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300" y="1561876"/>
            <a:ext cx="5751661" cy="431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2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Round di Riflessione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3054" y="2583450"/>
            <a:ext cx="108727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defTabSz="914400">
              <a:buFont typeface="Arial"/>
              <a:buChar char="•"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Cosa hai imparato dal Programma di Formazione Kaleidoscope?</a:t>
            </a:r>
          </a:p>
          <a:p>
            <a:pPr marL="342900" indent="-342900" algn="l" defTabSz="914400">
              <a:buFont typeface="Arial"/>
              <a:buChar char="•"/>
            </a:pPr>
            <a:endParaRPr sz="2000" dirty="0">
              <a:ea typeface="Gotham Pro"/>
              <a:cs typeface="Gotham Pro"/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Come si inserisce ai tuoi obiettivi futuri?</a:t>
            </a:r>
          </a:p>
          <a:p>
            <a:pPr marL="342900" indent="-342900" algn="l" defTabSz="914400">
              <a:buFont typeface="Arial"/>
              <a:buChar char="•"/>
            </a:pPr>
            <a:endParaRPr sz="2000" dirty="0">
              <a:ea typeface="Gotham Pro"/>
              <a:cs typeface="Gotham Pro"/>
            </a:endParaRPr>
          </a:p>
          <a:p>
            <a:pPr algn="l" defTabSz="914400">
              <a:buNone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Tempo di presentazione di 15 minuti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4116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Grazie per l'impegno!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1224" y="2270293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Rimaniamo in contatto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31301" y="3107587"/>
            <a:ext cx="108727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000" b="0" i="0">
                <a:solidFill>
                  <a:srgbClr val="FF0000"/>
                </a:solidFill>
                <a:latin typeface="Calibri"/>
                <a:ea typeface="Gotham Pro"/>
                <a:cs typeface="Gotham Pro"/>
              </a:rPr>
              <a:t>[Aggiungere contatti dei partner + social media, piattaforma e link al sito web Kaleidoscope]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47470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465</Words>
  <Application>Microsoft Office PowerPoint</Application>
  <PresentationFormat>Personalizzato</PresentationFormat>
  <Paragraphs>58</Paragraphs>
  <Slides>10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10</vt:i4>
      </vt:variant>
    </vt:vector>
  </HeadingPairs>
  <TitlesOfParts>
    <vt:vector size="12" baseType="lpstr"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Antonio</cp:lastModifiedBy>
  <cp:revision>70</cp:revision>
  <dcterms:created xsi:type="dcterms:W3CDTF">2017-09-19T10:16:06Z</dcterms:created>
  <dcterms:modified xsi:type="dcterms:W3CDTF">2018-09-28T13:56:09Z</dcterms:modified>
</cp:coreProperties>
</file>